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7"/>
  </p:handoutMasterIdLst>
  <p:sldIdLst>
    <p:sldId id="3170" r:id="rId3"/>
    <p:sldId id="3172" r:id="rId5"/>
    <p:sldId id="3174" r:id="rId6"/>
    <p:sldId id="3202" r:id="rId7"/>
    <p:sldId id="3203" r:id="rId8"/>
    <p:sldId id="3186" r:id="rId9"/>
    <p:sldId id="3201" r:id="rId10"/>
    <p:sldId id="3204" r:id="rId11"/>
    <p:sldId id="3196" r:id="rId12"/>
    <p:sldId id="3188" r:id="rId13"/>
    <p:sldId id="3197" r:id="rId14"/>
    <p:sldId id="3193" r:id="rId15"/>
    <p:sldId id="3209" r:id="rId16"/>
    <p:sldId id="3177" r:id="rId17"/>
    <p:sldId id="3210" r:id="rId18"/>
    <p:sldId id="3208" r:id="rId19"/>
    <p:sldId id="3211" r:id="rId20"/>
    <p:sldId id="3207" r:id="rId21"/>
    <p:sldId id="3198" r:id="rId22"/>
    <p:sldId id="3206" r:id="rId23"/>
    <p:sldId id="3199" r:id="rId24"/>
    <p:sldId id="3178" r:id="rId25"/>
    <p:sldId id="3200" r:id="rId26"/>
  </p:sldIdLst>
  <p:sldSz cx="8959850" cy="5039995"/>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47040" indent="-127635"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896620" indent="-257175"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45565" indent="-38735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795145" indent="-51689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1597660" algn="l" defTabSz="63881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1917065" algn="l" defTabSz="63881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2236470" algn="l" defTabSz="63881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2555875" algn="l" defTabSz="63881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7B59E"/>
    <a:srgbClr val="595959"/>
    <a:srgbClr val="D0E66C"/>
    <a:srgbClr val="5D7D41"/>
    <a:srgbClr val="B3D787"/>
    <a:srgbClr val="DC5F54"/>
    <a:srgbClr val="EBB867"/>
    <a:srgbClr val="E4B842"/>
    <a:srgbClr val="D24977"/>
    <a:srgbClr val="3483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406" autoAdjust="0"/>
    <p:restoredTop sz="95244" autoAdjust="0"/>
  </p:normalViewPr>
  <p:slideViewPr>
    <p:cSldViewPr>
      <p:cViewPr varScale="1">
        <p:scale>
          <a:sx n="116" d="100"/>
          <a:sy n="116" d="100"/>
        </p:scale>
        <p:origin x="202" y="82"/>
      </p:cViewPr>
      <p:guideLst>
        <p:guide orient="horz" pos="229"/>
        <p:guide orient="horz" pos="2915"/>
        <p:guide pos="2822"/>
        <p:guide pos="388"/>
        <p:guide pos="5224"/>
        <p:guide pos="4814"/>
      </p:guideLst>
    </p:cSldViewPr>
  </p:slideViewPr>
  <p:outlineViewPr>
    <p:cViewPr>
      <p:scale>
        <a:sx n="100" d="100"/>
        <a:sy n="100" d="100"/>
      </p:scale>
      <p:origin x="0" y="-9972"/>
    </p:cViewPr>
  </p:outlineViewPr>
  <p:notesTextViewPr>
    <p:cViewPr>
      <p:scale>
        <a:sx n="1" d="1"/>
        <a:sy n="1" d="1"/>
      </p:scale>
      <p:origin x="0" y="0"/>
    </p:cViewPr>
  </p:notesTextViewPr>
  <p:sorterViewPr showFormatting="0">
    <p:cViewPr>
      <p:scale>
        <a:sx n="139" d="100"/>
        <a:sy n="139" d="100"/>
      </p:scale>
      <p:origin x="0" y="0"/>
    </p:cViewPr>
  </p:sorterViewPr>
  <p:gridSpacing cx="72006" cy="72006"/>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noProof="1"/>
            </a:lvl1pPr>
          </a:lstStyle>
          <a:p>
            <a:pPr>
              <a:defRPr/>
            </a:pPr>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hangingPunct="1">
              <a:defRPr sz="1200" noProof="1" smtClean="0"/>
            </a:lvl1pPr>
          </a:lstStyle>
          <a:p>
            <a:pPr>
              <a:defRPr/>
            </a:pPr>
            <a:fld id="{843730D4-DAA0-4961-8D66-8018B71D47DD}" type="datetimeFigureOut">
              <a:rPr lang="zh-CN" altLang="en-US"/>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hangingPunct="1">
              <a:defRPr sz="1200" noProof="1"/>
            </a:lvl1pPr>
          </a:lstStyle>
          <a:p>
            <a:pPr>
              <a:defRPr/>
            </a:pPr>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lstStyle>
            <a:lvl1pPr algn="r" eaLnBrk="1" hangingPunct="1">
              <a:defRPr sz="1200" noProof="1"/>
            </a:lvl1pPr>
          </a:lstStyle>
          <a:p>
            <a:fld id="{53CB15B2-6539-414E-885F-134AB7BAEF7A}" type="slidenum">
              <a:rPr altLang="en-US"/>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noProof="1"/>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noProof="1"/>
            </a:lvl1pPr>
          </a:lstStyle>
          <a:p>
            <a:pPr>
              <a:defRPr/>
            </a:pPr>
            <a:fld id="{F20F0E08-FCD4-40FB-9946-C51233C97953}" type="datetimeFigureOut">
              <a:rPr lang="zh-CN" altLang="en-US"/>
            </a:fld>
            <a:endParaRPr lang="zh-CN" altLang="en-US"/>
          </a:p>
        </p:txBody>
      </p:sp>
      <p:sp>
        <p:nvSpPr>
          <p:cNvPr id="2052" name="幻灯片图像占位符 3"/>
          <p:cNvSpPr>
            <a:spLocks noGrp="1" noRot="1" noChangeAspect="1" noChangeArrowheads="1"/>
          </p:cNvSpPr>
          <p:nvPr>
            <p:ph type="sldImg" idx="4294967295"/>
          </p:nvPr>
        </p:nvSpPr>
        <p:spPr bwMode="auto">
          <a:xfrm>
            <a:off x="381000" y="685800"/>
            <a:ext cx="6096000" cy="3429000"/>
          </a:xfrm>
          <a:prstGeom prst="rect">
            <a:avLst/>
          </a:prstGeom>
          <a:noFill/>
          <a:ln w="12700">
            <a:solidFill>
              <a:srgbClr val="000000"/>
            </a:solidFill>
            <a:round/>
          </a:ln>
          <a:extLst>
            <a:ext uri="{909E8E84-426E-40DD-AFC4-6F175D3DCCD1}">
              <a14:hiddenFill xmlns:a14="http://schemas.microsoft.com/office/drawing/2010/main">
                <a:solidFill>
                  <a:srgbClr val="FFFFFF"/>
                </a:solidFill>
              </a14:hiddenFill>
            </a:ext>
          </a:extLst>
        </p:spPr>
      </p:sp>
      <p:sp>
        <p:nvSpPr>
          <p:cNvPr id="3077" name="备注占位符 4"/>
          <p:cNvSpPr>
            <a:spLocks noGrp="1" noChangeArrowheads="1"/>
          </p:cNvSpPr>
          <p:nvPr>
            <p:ph type="body" sz="quarter" idx="9"/>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noProof="1"/>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noProof="1"/>
            </a:lvl1pPr>
          </a:lstStyle>
          <a:p>
            <a:fld id="{70CA4341-F6FF-475E-A543-0194832CB00B}" type="slidenum">
              <a:rPr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900" kern="1200">
        <a:solidFill>
          <a:schemeClr val="tx1"/>
        </a:solidFill>
        <a:latin typeface="+mn-lt"/>
        <a:ea typeface="+mn-ea"/>
        <a:cs typeface="+mn-cs"/>
      </a:defRPr>
    </a:lvl1pPr>
    <a:lvl2pPr marL="318135" algn="l" rtl="0" eaLnBrk="0" fontAlgn="base" hangingPunct="0">
      <a:spcBef>
        <a:spcPct val="30000"/>
      </a:spcBef>
      <a:spcAft>
        <a:spcPct val="0"/>
      </a:spcAft>
      <a:defRPr sz="900" kern="1200">
        <a:solidFill>
          <a:schemeClr val="tx1"/>
        </a:solidFill>
        <a:latin typeface="+mn-lt"/>
        <a:ea typeface="+mn-ea"/>
        <a:cs typeface="+mn-cs"/>
      </a:defRPr>
    </a:lvl2pPr>
    <a:lvl3pPr marL="638175" algn="l" rtl="0" eaLnBrk="0" fontAlgn="base" hangingPunct="0">
      <a:spcBef>
        <a:spcPct val="30000"/>
      </a:spcBef>
      <a:spcAft>
        <a:spcPct val="0"/>
      </a:spcAft>
      <a:defRPr sz="900" kern="1200">
        <a:solidFill>
          <a:schemeClr val="tx1"/>
        </a:solidFill>
        <a:latin typeface="+mn-lt"/>
        <a:ea typeface="+mn-ea"/>
        <a:cs typeface="+mn-cs"/>
      </a:defRPr>
    </a:lvl3pPr>
    <a:lvl4pPr marL="957580" algn="l" rtl="0" eaLnBrk="0" fontAlgn="base" hangingPunct="0">
      <a:spcBef>
        <a:spcPct val="30000"/>
      </a:spcBef>
      <a:spcAft>
        <a:spcPct val="0"/>
      </a:spcAft>
      <a:defRPr sz="900" kern="1200">
        <a:solidFill>
          <a:schemeClr val="tx1"/>
        </a:solidFill>
        <a:latin typeface="+mn-lt"/>
        <a:ea typeface="+mn-ea"/>
        <a:cs typeface="+mn-cs"/>
      </a:defRPr>
    </a:lvl4pPr>
    <a:lvl5pPr marL="1276985" algn="l" rtl="0" eaLnBrk="0" fontAlgn="base" hangingPunct="0">
      <a:spcBef>
        <a:spcPct val="30000"/>
      </a:spcBef>
      <a:spcAft>
        <a:spcPct val="0"/>
      </a:spcAft>
      <a:defRPr sz="900" kern="1200">
        <a:solidFill>
          <a:schemeClr val="tx1"/>
        </a:solidFill>
        <a:latin typeface="+mn-lt"/>
        <a:ea typeface="+mn-ea"/>
        <a:cs typeface="+mn-cs"/>
      </a:defRPr>
    </a:lvl5pPr>
    <a:lvl6pPr marL="1597025" algn="l" defTabSz="638810" rtl="0" eaLnBrk="1" latinLnBrk="0" hangingPunct="1">
      <a:defRPr sz="900" kern="1200">
        <a:solidFill>
          <a:schemeClr val="tx1"/>
        </a:solidFill>
        <a:latin typeface="+mn-lt"/>
        <a:ea typeface="+mn-ea"/>
        <a:cs typeface="+mn-cs"/>
      </a:defRPr>
    </a:lvl6pPr>
    <a:lvl7pPr marL="1916430" algn="l" defTabSz="638810" rtl="0" eaLnBrk="1" latinLnBrk="0" hangingPunct="1">
      <a:defRPr sz="900" kern="1200">
        <a:solidFill>
          <a:schemeClr val="tx1"/>
        </a:solidFill>
        <a:latin typeface="+mn-lt"/>
        <a:ea typeface="+mn-ea"/>
        <a:cs typeface="+mn-cs"/>
      </a:defRPr>
    </a:lvl7pPr>
    <a:lvl8pPr marL="2235835" algn="l" defTabSz="638810" rtl="0" eaLnBrk="1" latinLnBrk="0" hangingPunct="1">
      <a:defRPr sz="900" kern="1200">
        <a:solidFill>
          <a:schemeClr val="tx1"/>
        </a:solidFill>
        <a:latin typeface="+mn-lt"/>
        <a:ea typeface="+mn-ea"/>
        <a:cs typeface="+mn-cs"/>
      </a:defRPr>
    </a:lvl8pPr>
    <a:lvl9pPr marL="2555240" algn="l" defTabSz="63881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ChangeArrowheads="1" noTextEdit="1"/>
          </p:cNvSpPr>
          <p:nvPr>
            <p:ph type="sldImg" idx="4294967295"/>
          </p:nvPr>
        </p:nvSpPr>
        <p:spPr>
          <a:xfrm>
            <a:off x="381000" y="685800"/>
            <a:ext cx="6096000" cy="3429000"/>
          </a:xfrm>
          <a:ln>
            <a:miter lim="800000"/>
          </a:ln>
        </p:spPr>
      </p:sp>
      <p:sp>
        <p:nvSpPr>
          <p:cNvPr id="5123" name="备注占位符 2"/>
          <p:cNvSpPr>
            <a:spLocks noGrp="1" noChangeArrowheads="1"/>
          </p:cNvSpPr>
          <p:nvPr>
            <p:ph type="body" idx="4294967295"/>
          </p:nvPr>
        </p:nvSpPr>
        <p:spPr/>
        <p:txBody>
          <a:bodyPr/>
          <a:lstStyle/>
          <a:p>
            <a:endParaRPr lang="zh-CN" altLang="en-US"/>
          </a:p>
        </p:txBody>
      </p:sp>
      <p:sp>
        <p:nvSpPr>
          <p:cNvPr id="512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A10EB9B-026B-4DBF-B0DF-F17B4B439C9D}" type="slidenum">
              <a:rPr altLang="en-US"/>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ChangeArrowheads="1" noTextEdit="1"/>
          </p:cNvSpPr>
          <p:nvPr>
            <p:ph type="sldImg" idx="4294967295"/>
          </p:nvPr>
        </p:nvSpPr>
        <p:spPr>
          <a:xfrm>
            <a:off x="381000" y="685800"/>
            <a:ext cx="6096000" cy="3429000"/>
          </a:xfrm>
          <a:ln>
            <a:miter lim="800000"/>
          </a:ln>
        </p:spPr>
      </p:sp>
      <p:sp>
        <p:nvSpPr>
          <p:cNvPr id="13315" name="备注占位符 2"/>
          <p:cNvSpPr>
            <a:spLocks noGrp="1" noChangeArrowheads="1"/>
          </p:cNvSpPr>
          <p:nvPr>
            <p:ph type="body" idx="4294967295"/>
          </p:nvPr>
        </p:nvSpPr>
        <p:spPr/>
        <p:txBody>
          <a:bodyPr/>
          <a:lstStyle/>
          <a:p>
            <a:endParaRPr lang="zh-CN" altLang="en-US"/>
          </a:p>
        </p:txBody>
      </p:sp>
      <p:sp>
        <p:nvSpPr>
          <p:cNvPr id="1331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76A9045-8EEF-42EC-B306-3451D5A561AC}" type="slidenum">
              <a:rPr altLang="en-US"/>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ChangeArrowheads="1" noTextEdit="1"/>
          </p:cNvSpPr>
          <p:nvPr>
            <p:ph type="sldImg" idx="4294967295"/>
          </p:nvPr>
        </p:nvSpPr>
        <p:spPr>
          <a:xfrm>
            <a:off x="381000" y="685800"/>
            <a:ext cx="6096000" cy="3429000"/>
          </a:xfrm>
          <a:ln>
            <a:miter lim="800000"/>
          </a:ln>
        </p:spPr>
      </p:sp>
      <p:sp>
        <p:nvSpPr>
          <p:cNvPr id="9219" name="备注占位符 2"/>
          <p:cNvSpPr>
            <a:spLocks noGrp="1" noChangeArrowheads="1"/>
          </p:cNvSpPr>
          <p:nvPr>
            <p:ph type="body" idx="4294967295"/>
          </p:nvPr>
        </p:nvSpPr>
        <p:spPr/>
        <p:txBody>
          <a:bodyPr/>
          <a:lstStyle/>
          <a:p>
            <a:endParaRPr lang="zh-CN" altLang="en-US"/>
          </a:p>
        </p:txBody>
      </p:sp>
      <p:sp>
        <p:nvSpPr>
          <p:cNvPr id="922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0A1F82C-B601-4AB2-AEE9-68535FDD5228}" type="slidenum">
              <a:rPr altLang="en-US"/>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ChangeArrowheads="1" noTextEdit="1"/>
          </p:cNvSpPr>
          <p:nvPr>
            <p:ph type="sldImg" idx="4294967295"/>
          </p:nvPr>
        </p:nvSpPr>
        <p:spPr>
          <a:xfrm>
            <a:off x="381000" y="685800"/>
            <a:ext cx="6096000" cy="3429000"/>
          </a:xfrm>
          <a:ln>
            <a:miter lim="800000"/>
          </a:ln>
        </p:spPr>
      </p:sp>
      <p:sp>
        <p:nvSpPr>
          <p:cNvPr id="15363" name="备注占位符 2"/>
          <p:cNvSpPr>
            <a:spLocks noGrp="1" noChangeArrowheads="1"/>
          </p:cNvSpPr>
          <p:nvPr>
            <p:ph type="body" idx="4294967295"/>
          </p:nvPr>
        </p:nvSpPr>
        <p:spPr/>
        <p:txBody>
          <a:bodyPr/>
          <a:lstStyle/>
          <a:p>
            <a:endParaRPr lang="zh-CN" altLang="en-US"/>
          </a:p>
        </p:txBody>
      </p:sp>
      <p:sp>
        <p:nvSpPr>
          <p:cNvPr id="1536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FA487FC-BDBF-4955-A2AE-666F60F4684B}" type="slidenum">
              <a:rPr altLang="en-US"/>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ChangeArrowheads="1" noTextEdit="1"/>
          </p:cNvSpPr>
          <p:nvPr>
            <p:ph type="sldImg" idx="4294967295"/>
          </p:nvPr>
        </p:nvSpPr>
        <p:spPr>
          <a:xfrm>
            <a:off x="381000" y="685800"/>
            <a:ext cx="6096000" cy="3429000"/>
          </a:xfrm>
          <a:ln>
            <a:miter lim="800000"/>
          </a:ln>
        </p:spPr>
      </p:sp>
      <p:sp>
        <p:nvSpPr>
          <p:cNvPr id="37891" name="备注占位符 2"/>
          <p:cNvSpPr>
            <a:spLocks noGrp="1" noChangeArrowheads="1"/>
          </p:cNvSpPr>
          <p:nvPr>
            <p:ph type="body" idx="4294967295"/>
          </p:nvPr>
        </p:nvSpPr>
        <p:spPr/>
        <p:txBody>
          <a:bodyPr/>
          <a:lstStyle/>
          <a:p>
            <a:endParaRPr lang="zh-CN" altLang="en-US"/>
          </a:p>
        </p:txBody>
      </p:sp>
      <p:sp>
        <p:nvSpPr>
          <p:cNvPr id="3789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A3A60DE-3294-4AF8-B174-28228D1CAE8A}" type="slidenum">
              <a:rPr altLang="en-US"/>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ChangeArrowheads="1" noTextEdit="1"/>
          </p:cNvSpPr>
          <p:nvPr>
            <p:ph type="sldImg" idx="4294967295"/>
          </p:nvPr>
        </p:nvSpPr>
        <p:spPr>
          <a:xfrm>
            <a:off x="381000" y="685800"/>
            <a:ext cx="6096000" cy="3429000"/>
          </a:xfrm>
          <a:ln>
            <a:miter lim="800000"/>
          </a:ln>
        </p:spPr>
      </p:sp>
      <p:sp>
        <p:nvSpPr>
          <p:cNvPr id="37891" name="备注占位符 2"/>
          <p:cNvSpPr>
            <a:spLocks noGrp="1" noChangeArrowheads="1"/>
          </p:cNvSpPr>
          <p:nvPr>
            <p:ph type="body" idx="4294967295"/>
          </p:nvPr>
        </p:nvSpPr>
        <p:spPr/>
        <p:txBody>
          <a:bodyPr/>
          <a:lstStyle/>
          <a:p>
            <a:endParaRPr lang="zh-CN" altLang="en-US"/>
          </a:p>
        </p:txBody>
      </p:sp>
      <p:sp>
        <p:nvSpPr>
          <p:cNvPr id="3789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A3A60DE-3294-4AF8-B174-28228D1CAE8A}" type="slidenum">
              <a:rPr altLang="en-US"/>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ChangeArrowheads="1" noTextEdit="1"/>
          </p:cNvSpPr>
          <p:nvPr>
            <p:ph type="sldImg" idx="4294967295"/>
          </p:nvPr>
        </p:nvSpPr>
        <p:spPr>
          <a:xfrm>
            <a:off x="381000" y="685800"/>
            <a:ext cx="6096000" cy="3429000"/>
          </a:xfrm>
          <a:ln>
            <a:miter lim="800000"/>
          </a:ln>
        </p:spPr>
      </p:sp>
      <p:sp>
        <p:nvSpPr>
          <p:cNvPr id="37891" name="备注占位符 2"/>
          <p:cNvSpPr>
            <a:spLocks noGrp="1" noChangeArrowheads="1"/>
          </p:cNvSpPr>
          <p:nvPr>
            <p:ph type="body" idx="4294967295"/>
          </p:nvPr>
        </p:nvSpPr>
        <p:spPr/>
        <p:txBody>
          <a:bodyPr/>
          <a:lstStyle/>
          <a:p>
            <a:endParaRPr lang="zh-CN" altLang="en-US"/>
          </a:p>
        </p:txBody>
      </p:sp>
      <p:sp>
        <p:nvSpPr>
          <p:cNvPr id="3789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A3A60DE-3294-4AF8-B174-28228D1CAE8A}" type="slidenum">
              <a:rPr altLang="en-US"/>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ChangeArrowheads="1" noTextEdit="1"/>
          </p:cNvSpPr>
          <p:nvPr>
            <p:ph type="sldImg" idx="4294967295"/>
          </p:nvPr>
        </p:nvSpPr>
        <p:spPr>
          <a:xfrm>
            <a:off x="381000" y="685800"/>
            <a:ext cx="6096000" cy="3429000"/>
          </a:xfrm>
          <a:ln>
            <a:miter lim="800000"/>
          </a:ln>
        </p:spPr>
      </p:sp>
      <p:sp>
        <p:nvSpPr>
          <p:cNvPr id="37891" name="备注占位符 2"/>
          <p:cNvSpPr>
            <a:spLocks noGrp="1" noChangeArrowheads="1"/>
          </p:cNvSpPr>
          <p:nvPr>
            <p:ph type="body" idx="4294967295"/>
          </p:nvPr>
        </p:nvSpPr>
        <p:spPr/>
        <p:txBody>
          <a:bodyPr/>
          <a:lstStyle/>
          <a:p>
            <a:endParaRPr lang="zh-CN" altLang="en-US"/>
          </a:p>
        </p:txBody>
      </p:sp>
      <p:sp>
        <p:nvSpPr>
          <p:cNvPr id="3789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A3A60DE-3294-4AF8-B174-28228D1CAE8A}" type="slidenum">
              <a:rPr altLang="en-US"/>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ChangeArrowheads="1" noTextEdit="1"/>
          </p:cNvSpPr>
          <p:nvPr>
            <p:ph type="sldImg" idx="4294967295"/>
          </p:nvPr>
        </p:nvSpPr>
        <p:spPr>
          <a:xfrm>
            <a:off x="381000" y="685800"/>
            <a:ext cx="6096000" cy="3429000"/>
          </a:xfrm>
          <a:ln>
            <a:miter lim="800000"/>
          </a:ln>
        </p:spPr>
      </p:sp>
      <p:sp>
        <p:nvSpPr>
          <p:cNvPr id="37891" name="备注占位符 2"/>
          <p:cNvSpPr>
            <a:spLocks noGrp="1" noChangeArrowheads="1"/>
          </p:cNvSpPr>
          <p:nvPr>
            <p:ph type="body" idx="4294967295"/>
          </p:nvPr>
        </p:nvSpPr>
        <p:spPr/>
        <p:txBody>
          <a:bodyPr/>
          <a:lstStyle/>
          <a:p>
            <a:endParaRPr lang="zh-CN" altLang="en-US"/>
          </a:p>
        </p:txBody>
      </p:sp>
      <p:sp>
        <p:nvSpPr>
          <p:cNvPr id="3789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A3A60DE-3294-4AF8-B174-28228D1CAE8A}" type="slidenum">
              <a:rPr altLang="en-US"/>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ChangeArrowheads="1" noTextEdit="1"/>
          </p:cNvSpPr>
          <p:nvPr>
            <p:ph type="sldImg" idx="4294967295"/>
          </p:nvPr>
        </p:nvSpPr>
        <p:spPr>
          <a:xfrm>
            <a:off x="381000" y="685800"/>
            <a:ext cx="6096000" cy="3429000"/>
          </a:xfrm>
          <a:ln>
            <a:miter lim="800000"/>
          </a:ln>
        </p:spPr>
      </p:sp>
      <p:sp>
        <p:nvSpPr>
          <p:cNvPr id="37891" name="备注占位符 2"/>
          <p:cNvSpPr>
            <a:spLocks noGrp="1" noChangeArrowheads="1"/>
          </p:cNvSpPr>
          <p:nvPr>
            <p:ph type="body" idx="4294967295"/>
          </p:nvPr>
        </p:nvSpPr>
        <p:spPr/>
        <p:txBody>
          <a:bodyPr/>
          <a:lstStyle/>
          <a:p>
            <a:endParaRPr lang="zh-CN" altLang="en-US"/>
          </a:p>
        </p:txBody>
      </p:sp>
      <p:sp>
        <p:nvSpPr>
          <p:cNvPr id="3789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A3A60DE-3294-4AF8-B174-28228D1CAE8A}" type="slidenum">
              <a:rPr altLang="en-US"/>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ChangeArrowheads="1" noTextEdit="1"/>
          </p:cNvSpPr>
          <p:nvPr>
            <p:ph type="sldImg" idx="4294967295"/>
          </p:nvPr>
        </p:nvSpPr>
        <p:spPr>
          <a:xfrm>
            <a:off x="381000" y="685800"/>
            <a:ext cx="6096000" cy="3429000"/>
          </a:xfrm>
          <a:ln>
            <a:miter lim="800000"/>
          </a:ln>
        </p:spPr>
      </p:sp>
      <p:sp>
        <p:nvSpPr>
          <p:cNvPr id="9219" name="备注占位符 2"/>
          <p:cNvSpPr>
            <a:spLocks noGrp="1" noChangeArrowheads="1"/>
          </p:cNvSpPr>
          <p:nvPr>
            <p:ph type="body" idx="4294967295"/>
          </p:nvPr>
        </p:nvSpPr>
        <p:spPr/>
        <p:txBody>
          <a:bodyPr/>
          <a:lstStyle/>
          <a:p>
            <a:endParaRPr lang="zh-CN" altLang="en-US"/>
          </a:p>
        </p:txBody>
      </p:sp>
      <p:sp>
        <p:nvSpPr>
          <p:cNvPr id="922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0A1F82C-B601-4AB2-AEE9-68535FDD5228}" type="slidenum">
              <a:rPr altLang="en-US"/>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ChangeArrowheads="1" noTextEdit="1"/>
          </p:cNvSpPr>
          <p:nvPr>
            <p:ph type="sldImg" idx="4294967295"/>
          </p:nvPr>
        </p:nvSpPr>
        <p:spPr>
          <a:xfrm>
            <a:off x="381000" y="685800"/>
            <a:ext cx="6096000" cy="3429000"/>
          </a:xfrm>
          <a:ln>
            <a:miter lim="800000"/>
          </a:ln>
        </p:spPr>
      </p:sp>
      <p:sp>
        <p:nvSpPr>
          <p:cNvPr id="7171" name="备注占位符 2"/>
          <p:cNvSpPr>
            <a:spLocks noGrp="1" noChangeArrowheads="1"/>
          </p:cNvSpPr>
          <p:nvPr>
            <p:ph type="body" idx="4294967295"/>
          </p:nvPr>
        </p:nvSpPr>
        <p:spPr/>
        <p:txBody>
          <a:bodyPr/>
          <a:lstStyle/>
          <a:p>
            <a:endParaRPr lang="zh-CN" altLang="en-US"/>
          </a:p>
        </p:txBody>
      </p:sp>
      <p:sp>
        <p:nvSpPr>
          <p:cNvPr id="71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68492C4-473B-4884-9882-18225C6ED146}" type="slidenum">
              <a:rPr altLang="en-US"/>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ChangeArrowheads="1" noTextEdit="1"/>
          </p:cNvSpPr>
          <p:nvPr>
            <p:ph type="sldImg" idx="4294967295"/>
          </p:nvPr>
        </p:nvSpPr>
        <p:spPr>
          <a:xfrm>
            <a:off x="381000" y="685800"/>
            <a:ext cx="6096000" cy="3429000"/>
          </a:xfrm>
          <a:ln>
            <a:miter lim="800000"/>
          </a:ln>
        </p:spPr>
      </p:sp>
      <p:sp>
        <p:nvSpPr>
          <p:cNvPr id="37891" name="备注占位符 2"/>
          <p:cNvSpPr>
            <a:spLocks noGrp="1" noChangeArrowheads="1"/>
          </p:cNvSpPr>
          <p:nvPr>
            <p:ph type="body" idx="4294967295"/>
          </p:nvPr>
        </p:nvSpPr>
        <p:spPr/>
        <p:txBody>
          <a:bodyPr/>
          <a:lstStyle/>
          <a:p>
            <a:endParaRPr lang="zh-CN" altLang="en-US"/>
          </a:p>
        </p:txBody>
      </p:sp>
      <p:sp>
        <p:nvSpPr>
          <p:cNvPr id="3789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A3A60DE-3294-4AF8-B174-28228D1CAE8A}" type="slidenum">
              <a:rPr altLang="en-US"/>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ChangeArrowheads="1" noTextEdit="1"/>
          </p:cNvSpPr>
          <p:nvPr>
            <p:ph type="sldImg" idx="4294967295"/>
          </p:nvPr>
        </p:nvSpPr>
        <p:spPr>
          <a:xfrm>
            <a:off x="381000" y="685800"/>
            <a:ext cx="6096000" cy="3429000"/>
          </a:xfrm>
          <a:ln>
            <a:miter lim="800000"/>
          </a:ln>
        </p:spPr>
      </p:sp>
      <p:sp>
        <p:nvSpPr>
          <p:cNvPr id="9219" name="备注占位符 2"/>
          <p:cNvSpPr>
            <a:spLocks noGrp="1" noChangeArrowheads="1"/>
          </p:cNvSpPr>
          <p:nvPr>
            <p:ph type="body" idx="4294967295"/>
          </p:nvPr>
        </p:nvSpPr>
        <p:spPr/>
        <p:txBody>
          <a:bodyPr/>
          <a:lstStyle/>
          <a:p>
            <a:endParaRPr lang="zh-CN" altLang="en-US"/>
          </a:p>
        </p:txBody>
      </p:sp>
      <p:sp>
        <p:nvSpPr>
          <p:cNvPr id="922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0A1F82C-B601-4AB2-AEE9-68535FDD5228}" type="slidenum">
              <a:rPr altLang="en-US"/>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ChangeArrowheads="1" noTextEdit="1"/>
          </p:cNvSpPr>
          <p:nvPr>
            <p:ph type="sldImg" idx="4294967295"/>
          </p:nvPr>
        </p:nvSpPr>
        <p:spPr>
          <a:xfrm>
            <a:off x="381000" y="685800"/>
            <a:ext cx="6096000" cy="3429000"/>
          </a:xfrm>
          <a:ln>
            <a:miter lim="800000"/>
          </a:ln>
        </p:spPr>
      </p:sp>
      <p:sp>
        <p:nvSpPr>
          <p:cNvPr id="46083" name="备注占位符 2"/>
          <p:cNvSpPr>
            <a:spLocks noGrp="1" noChangeArrowheads="1"/>
          </p:cNvSpPr>
          <p:nvPr>
            <p:ph type="body" idx="4294967295"/>
          </p:nvPr>
        </p:nvSpPr>
        <p:spPr/>
        <p:txBody>
          <a:bodyPr/>
          <a:lstStyle/>
          <a:p>
            <a:endParaRPr lang="zh-CN" altLang="en-US"/>
          </a:p>
        </p:txBody>
      </p:sp>
      <p:sp>
        <p:nvSpPr>
          <p:cNvPr id="4608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AE591A0-3760-4EEB-8685-57D159029A34}" type="slidenum">
              <a:rPr altLang="en-US"/>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ChangeArrowheads="1" noTextEdit="1"/>
          </p:cNvSpPr>
          <p:nvPr>
            <p:ph type="sldImg" idx="4294967295"/>
          </p:nvPr>
        </p:nvSpPr>
        <p:spPr>
          <a:xfrm>
            <a:off x="381000" y="685800"/>
            <a:ext cx="6096000" cy="3429000"/>
          </a:xfrm>
          <a:ln>
            <a:miter lim="800000"/>
          </a:ln>
        </p:spPr>
      </p:sp>
      <p:sp>
        <p:nvSpPr>
          <p:cNvPr id="5123" name="备注占位符 2"/>
          <p:cNvSpPr>
            <a:spLocks noGrp="1" noChangeArrowheads="1"/>
          </p:cNvSpPr>
          <p:nvPr>
            <p:ph type="body" idx="4294967295"/>
          </p:nvPr>
        </p:nvSpPr>
        <p:spPr/>
        <p:txBody>
          <a:bodyPr/>
          <a:lstStyle/>
          <a:p>
            <a:endParaRPr lang="zh-CN" altLang="en-US"/>
          </a:p>
        </p:txBody>
      </p:sp>
      <p:sp>
        <p:nvSpPr>
          <p:cNvPr id="512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A10EB9B-026B-4DBF-B0DF-F17B4B439C9D}" type="slidenum">
              <a:rPr altLang="en-US"/>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ChangeArrowheads="1" noTextEdit="1"/>
          </p:cNvSpPr>
          <p:nvPr>
            <p:ph type="sldImg" idx="4294967295"/>
          </p:nvPr>
        </p:nvSpPr>
        <p:spPr>
          <a:xfrm>
            <a:off x="381000" y="685800"/>
            <a:ext cx="6096000" cy="3429000"/>
          </a:xfrm>
          <a:ln>
            <a:miter lim="800000"/>
          </a:ln>
        </p:spPr>
      </p:sp>
      <p:sp>
        <p:nvSpPr>
          <p:cNvPr id="9219" name="备注占位符 2"/>
          <p:cNvSpPr>
            <a:spLocks noGrp="1" noChangeArrowheads="1"/>
          </p:cNvSpPr>
          <p:nvPr>
            <p:ph type="body" idx="4294967295"/>
          </p:nvPr>
        </p:nvSpPr>
        <p:spPr/>
        <p:txBody>
          <a:bodyPr/>
          <a:lstStyle/>
          <a:p>
            <a:endParaRPr lang="zh-CN" altLang="en-US"/>
          </a:p>
        </p:txBody>
      </p:sp>
      <p:sp>
        <p:nvSpPr>
          <p:cNvPr id="922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0A1F82C-B601-4AB2-AEE9-68535FDD5228}" type="slidenum">
              <a:rPr altLang="en-US"/>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idx="4294967295"/>
          </p:nvPr>
        </p:nvSpPr>
        <p:spPr>
          <a:xfrm>
            <a:off x="381000" y="685800"/>
            <a:ext cx="6096000" cy="3429000"/>
          </a:xfrm>
          <a:ln>
            <a:miter lim="800000"/>
          </a:ln>
        </p:spPr>
      </p:sp>
      <p:sp>
        <p:nvSpPr>
          <p:cNvPr id="11267" name="备注占位符 2"/>
          <p:cNvSpPr>
            <a:spLocks noGrp="1" noChangeArrowheads="1"/>
          </p:cNvSpPr>
          <p:nvPr>
            <p:ph type="body" idx="4294967295"/>
          </p:nvPr>
        </p:nvSpPr>
        <p:spPr/>
        <p:txBody>
          <a:bodyPr/>
          <a:lstStyle/>
          <a:p>
            <a:endParaRPr lang="zh-CN" altLang="en-US"/>
          </a:p>
        </p:txBody>
      </p:sp>
      <p:sp>
        <p:nvSpPr>
          <p:cNvPr id="112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3D0C2F-9BBC-4DC0-9E16-428744801FD4}" type="slidenum">
              <a:rPr altLang="en-US"/>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idx="4294967295"/>
          </p:nvPr>
        </p:nvSpPr>
        <p:spPr>
          <a:xfrm>
            <a:off x="381000" y="685800"/>
            <a:ext cx="6096000" cy="3429000"/>
          </a:xfrm>
          <a:ln>
            <a:miter lim="800000"/>
          </a:ln>
        </p:spPr>
      </p:sp>
      <p:sp>
        <p:nvSpPr>
          <p:cNvPr id="11267" name="备注占位符 2"/>
          <p:cNvSpPr>
            <a:spLocks noGrp="1" noChangeArrowheads="1"/>
          </p:cNvSpPr>
          <p:nvPr>
            <p:ph type="body" idx="4294967295"/>
          </p:nvPr>
        </p:nvSpPr>
        <p:spPr/>
        <p:txBody>
          <a:bodyPr/>
          <a:lstStyle/>
          <a:p>
            <a:endParaRPr lang="zh-CN" altLang="en-US"/>
          </a:p>
        </p:txBody>
      </p:sp>
      <p:sp>
        <p:nvSpPr>
          <p:cNvPr id="112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3D0C2F-9BBC-4DC0-9E16-428744801FD4}" type="slidenum">
              <a:rPr altLang="en-US"/>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idx="4294967295"/>
          </p:nvPr>
        </p:nvSpPr>
        <p:spPr>
          <a:xfrm>
            <a:off x="381000" y="685800"/>
            <a:ext cx="6096000" cy="3429000"/>
          </a:xfrm>
          <a:ln>
            <a:miter lim="800000"/>
          </a:ln>
        </p:spPr>
      </p:sp>
      <p:sp>
        <p:nvSpPr>
          <p:cNvPr id="11267" name="备注占位符 2"/>
          <p:cNvSpPr>
            <a:spLocks noGrp="1" noChangeArrowheads="1"/>
          </p:cNvSpPr>
          <p:nvPr>
            <p:ph type="body" idx="4294967295"/>
          </p:nvPr>
        </p:nvSpPr>
        <p:spPr/>
        <p:txBody>
          <a:bodyPr/>
          <a:lstStyle/>
          <a:p>
            <a:endParaRPr lang="zh-CN" altLang="en-US"/>
          </a:p>
        </p:txBody>
      </p:sp>
      <p:sp>
        <p:nvSpPr>
          <p:cNvPr id="112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3D0C2F-9BBC-4DC0-9E16-428744801FD4}" type="slidenum">
              <a:rPr altLang="en-US"/>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idx="4294967295"/>
          </p:nvPr>
        </p:nvSpPr>
        <p:spPr>
          <a:xfrm>
            <a:off x="381000" y="685800"/>
            <a:ext cx="6096000" cy="3429000"/>
          </a:xfrm>
          <a:ln>
            <a:miter lim="800000"/>
          </a:ln>
        </p:spPr>
      </p:sp>
      <p:sp>
        <p:nvSpPr>
          <p:cNvPr id="11267" name="备注占位符 2"/>
          <p:cNvSpPr>
            <a:spLocks noGrp="1" noChangeArrowheads="1"/>
          </p:cNvSpPr>
          <p:nvPr>
            <p:ph type="body" idx="4294967295"/>
          </p:nvPr>
        </p:nvSpPr>
        <p:spPr/>
        <p:txBody>
          <a:bodyPr/>
          <a:lstStyle/>
          <a:p>
            <a:endParaRPr lang="zh-CN" altLang="en-US"/>
          </a:p>
        </p:txBody>
      </p:sp>
      <p:sp>
        <p:nvSpPr>
          <p:cNvPr id="112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3D0C2F-9BBC-4DC0-9E16-428744801FD4}" type="slidenum">
              <a:rPr altLang="en-US"/>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idx="4294967295"/>
          </p:nvPr>
        </p:nvSpPr>
        <p:spPr>
          <a:xfrm>
            <a:off x="381000" y="685800"/>
            <a:ext cx="6096000" cy="3429000"/>
          </a:xfrm>
          <a:ln>
            <a:miter lim="800000"/>
          </a:ln>
        </p:spPr>
      </p:sp>
      <p:sp>
        <p:nvSpPr>
          <p:cNvPr id="11267" name="备注占位符 2"/>
          <p:cNvSpPr>
            <a:spLocks noGrp="1" noChangeArrowheads="1"/>
          </p:cNvSpPr>
          <p:nvPr>
            <p:ph type="body" idx="4294967295"/>
          </p:nvPr>
        </p:nvSpPr>
        <p:spPr/>
        <p:txBody>
          <a:bodyPr/>
          <a:lstStyle/>
          <a:p>
            <a:endParaRPr lang="zh-CN" altLang="en-US"/>
          </a:p>
        </p:txBody>
      </p:sp>
      <p:sp>
        <p:nvSpPr>
          <p:cNvPr id="112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3D0C2F-9BBC-4DC0-9E16-428744801FD4}" type="slidenum">
              <a:rPr altLang="en-US"/>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ChangeArrowheads="1" noTextEdit="1"/>
          </p:cNvSpPr>
          <p:nvPr>
            <p:ph type="sldImg" idx="4294967295"/>
          </p:nvPr>
        </p:nvSpPr>
        <p:spPr>
          <a:xfrm>
            <a:off x="381000" y="685800"/>
            <a:ext cx="6096000" cy="3429000"/>
          </a:xfrm>
          <a:ln>
            <a:miter lim="800000"/>
          </a:ln>
        </p:spPr>
      </p:sp>
      <p:sp>
        <p:nvSpPr>
          <p:cNvPr id="9219" name="备注占位符 2"/>
          <p:cNvSpPr>
            <a:spLocks noGrp="1" noChangeArrowheads="1"/>
          </p:cNvSpPr>
          <p:nvPr>
            <p:ph type="body" idx="4294967295"/>
          </p:nvPr>
        </p:nvSpPr>
        <p:spPr/>
        <p:txBody>
          <a:bodyPr/>
          <a:lstStyle/>
          <a:p>
            <a:endParaRPr lang="zh-CN" altLang="en-US"/>
          </a:p>
        </p:txBody>
      </p:sp>
      <p:sp>
        <p:nvSpPr>
          <p:cNvPr id="922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0A1F82C-B601-4AB2-AEE9-68535FDD5228}" type="slidenum">
              <a:rPr altLang="en-US"/>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19981" y="824885"/>
            <a:ext cx="6719888" cy="1754776"/>
          </a:xfrm>
        </p:spPr>
        <p:txBody>
          <a:bodyPr anchor="b"/>
          <a:lstStyle>
            <a:lvl1pPr algn="ctr">
              <a:defRPr sz="4410"/>
            </a:lvl1pPr>
          </a:lstStyle>
          <a:p>
            <a:r>
              <a:rPr lang="zh-CN" altLang="en-US"/>
              <a:t>单击此处编辑母版标题样式</a:t>
            </a:r>
            <a:endParaRPr lang="en-US" dirty="0"/>
          </a:p>
        </p:txBody>
      </p:sp>
      <p:sp>
        <p:nvSpPr>
          <p:cNvPr id="3" name="Subtitle 2"/>
          <p:cNvSpPr>
            <a:spLocks noGrp="1"/>
          </p:cNvSpPr>
          <p:nvPr>
            <p:ph type="subTitle" idx="1"/>
          </p:nvPr>
        </p:nvSpPr>
        <p:spPr>
          <a:xfrm>
            <a:off x="1119981" y="2647331"/>
            <a:ext cx="6719888" cy="1216909"/>
          </a:xfrm>
        </p:spPr>
        <p:txBody>
          <a:bodyPr/>
          <a:lstStyle>
            <a:lvl1pPr marL="0" indent="0" algn="ctr">
              <a:buNone/>
              <a:defRPr sz="1765"/>
            </a:lvl1pPr>
            <a:lvl2pPr marL="335915" indent="0" algn="ctr">
              <a:buNone/>
              <a:defRPr sz="1470"/>
            </a:lvl2pPr>
            <a:lvl3pPr marL="671830" indent="0" algn="ctr">
              <a:buNone/>
              <a:defRPr sz="1325"/>
            </a:lvl3pPr>
            <a:lvl4pPr marL="1007745" indent="0" algn="ctr">
              <a:buNone/>
              <a:defRPr sz="1175"/>
            </a:lvl4pPr>
            <a:lvl5pPr marL="1344295" indent="0" algn="ctr">
              <a:buNone/>
              <a:defRPr sz="1175"/>
            </a:lvl5pPr>
            <a:lvl6pPr marL="1680210" indent="0" algn="ctr">
              <a:buNone/>
              <a:defRPr sz="1175"/>
            </a:lvl6pPr>
            <a:lvl7pPr marL="2016125" indent="0" algn="ctr">
              <a:buNone/>
              <a:defRPr sz="1175"/>
            </a:lvl7pPr>
            <a:lvl8pPr marL="2352040" indent="0" algn="ctr">
              <a:buNone/>
              <a:defRPr sz="1175"/>
            </a:lvl8pPr>
            <a:lvl9pPr marL="2687955" indent="0" algn="ctr">
              <a:buNone/>
              <a:defRPr sz="1175"/>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a:defRPr/>
            </a:pPr>
            <a:fld id="{63A56D01-2764-4F3F-81D1-FEDBA43AD549}" type="datetimeFigureOut">
              <a:rPr lang="zh-CN" altLang="en-US" smtClean="0"/>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fld id="{481A012C-3782-4128-B36B-91F05AF1EE8F}" type="slidenum">
              <a:rPr lang="en-US" altLang="zh-CN"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fld id="{63A56D01-2764-4F3F-81D1-FEDBA43AD549}" type="datetimeFigureOut">
              <a:rPr lang="zh-CN" altLang="en-US" smtClean="0"/>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fld id="{481A012C-3782-4128-B36B-91F05AF1EE8F}" type="slidenum">
              <a:rPr lang="en-US" altLang="zh-CN"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11892" y="268350"/>
            <a:ext cx="1931968" cy="4271432"/>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15990" y="268350"/>
            <a:ext cx="5683905" cy="427143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fld id="{63A56D01-2764-4F3F-81D1-FEDBA43AD549}" type="datetimeFigureOut">
              <a:rPr lang="zh-CN" altLang="en-US" smtClean="0"/>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fld id="{481A012C-3782-4128-B36B-91F05AF1EE8F}" type="slidenum">
              <a:rPr lang="en-US" altLang="zh-CN"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EE00D82-2001-449E-AD90-3BB6FC1EF930}" type="datetimeFigureOut">
              <a:rPr lang="zh-CN" altLang="en-US"/>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fld id="{CB47F294-569F-46BE-9414-D1C28A8AC9F5}" type="slidenum">
              <a:rPr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300" advTm="0">
        <p14:pan dir="u"/>
      </p:transition>
    </mc:Choice>
    <mc:Fallback>
      <p:transition spd="slow"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fld id="{63A56D01-2764-4F3F-81D1-FEDBA43AD549}" type="datetimeFigureOut">
              <a:rPr lang="zh-CN" altLang="en-US" smtClean="0"/>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fld id="{481A012C-3782-4128-B36B-91F05AF1EE8F}" type="slidenum">
              <a:rPr lang="en-US" altLang="zh-CN"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11323" y="1256579"/>
            <a:ext cx="7727871" cy="2096630"/>
          </a:xfrm>
        </p:spPr>
        <p:txBody>
          <a:bodyPr anchor="b"/>
          <a:lstStyle>
            <a:lvl1pPr>
              <a:defRPr sz="4410"/>
            </a:lvl1pPr>
          </a:lstStyle>
          <a:p>
            <a:r>
              <a:rPr lang="zh-CN" altLang="en-US"/>
              <a:t>单击此处编辑母版标题样式</a:t>
            </a:r>
            <a:endParaRPr lang="en-US" dirty="0"/>
          </a:p>
        </p:txBody>
      </p:sp>
      <p:sp>
        <p:nvSpPr>
          <p:cNvPr id="3" name="Text Placeholder 2"/>
          <p:cNvSpPr>
            <a:spLocks noGrp="1"/>
          </p:cNvSpPr>
          <p:nvPr>
            <p:ph type="body" idx="1"/>
          </p:nvPr>
        </p:nvSpPr>
        <p:spPr>
          <a:xfrm>
            <a:off x="611323" y="3373044"/>
            <a:ext cx="7727871" cy="1102568"/>
          </a:xfrm>
        </p:spPr>
        <p:txBody>
          <a:bodyPr/>
          <a:lstStyle>
            <a:lvl1pPr marL="0" indent="0">
              <a:buNone/>
              <a:defRPr sz="1765">
                <a:solidFill>
                  <a:schemeClr val="tx1">
                    <a:tint val="75000"/>
                  </a:schemeClr>
                </a:solidFill>
              </a:defRPr>
            </a:lvl1pPr>
            <a:lvl2pPr marL="335915" indent="0">
              <a:buNone/>
              <a:defRPr sz="1470">
                <a:solidFill>
                  <a:schemeClr val="tx1">
                    <a:tint val="75000"/>
                  </a:schemeClr>
                </a:solidFill>
              </a:defRPr>
            </a:lvl2pPr>
            <a:lvl3pPr marL="671830" indent="0">
              <a:buNone/>
              <a:defRPr sz="1325">
                <a:solidFill>
                  <a:schemeClr val="tx1">
                    <a:tint val="75000"/>
                  </a:schemeClr>
                </a:solidFill>
              </a:defRPr>
            </a:lvl3pPr>
            <a:lvl4pPr marL="1007745" indent="0">
              <a:buNone/>
              <a:defRPr sz="1175">
                <a:solidFill>
                  <a:schemeClr val="tx1">
                    <a:tint val="75000"/>
                  </a:schemeClr>
                </a:solidFill>
              </a:defRPr>
            </a:lvl4pPr>
            <a:lvl5pPr marL="1344295" indent="0">
              <a:buNone/>
              <a:defRPr sz="1175">
                <a:solidFill>
                  <a:schemeClr val="tx1">
                    <a:tint val="75000"/>
                  </a:schemeClr>
                </a:solidFill>
              </a:defRPr>
            </a:lvl5pPr>
            <a:lvl6pPr marL="1680210" indent="0">
              <a:buNone/>
              <a:defRPr sz="1175">
                <a:solidFill>
                  <a:schemeClr val="tx1">
                    <a:tint val="75000"/>
                  </a:schemeClr>
                </a:solidFill>
              </a:defRPr>
            </a:lvl6pPr>
            <a:lvl7pPr marL="2016125" indent="0">
              <a:buNone/>
              <a:defRPr sz="1175">
                <a:solidFill>
                  <a:schemeClr val="tx1">
                    <a:tint val="75000"/>
                  </a:schemeClr>
                </a:solidFill>
              </a:defRPr>
            </a:lvl7pPr>
            <a:lvl8pPr marL="2352040" indent="0">
              <a:buNone/>
              <a:defRPr sz="1175">
                <a:solidFill>
                  <a:schemeClr val="tx1">
                    <a:tint val="75000"/>
                  </a:schemeClr>
                </a:solidFill>
              </a:defRPr>
            </a:lvl8pPr>
            <a:lvl9pPr marL="2687955" indent="0">
              <a:buNone/>
              <a:defRPr sz="1175">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pPr>
              <a:defRPr/>
            </a:pPr>
            <a:fld id="{63A56D01-2764-4F3F-81D1-FEDBA43AD549}" type="datetimeFigureOut">
              <a:rPr lang="zh-CN" altLang="en-US" smtClean="0"/>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fld id="{481A012C-3782-4128-B36B-91F05AF1EE8F}" type="slidenum">
              <a:rPr lang="en-US" altLang="zh-CN"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15990" y="1341750"/>
            <a:ext cx="3807936" cy="319803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4535924" y="1341750"/>
            <a:ext cx="3807936" cy="319803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pPr>
              <a:defRPr/>
            </a:pPr>
            <a:fld id="{63A56D01-2764-4F3F-81D1-FEDBA43AD549}" type="datetimeFigureOut">
              <a:rPr lang="zh-CN" altLang="en-US" smtClean="0"/>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7" name="Slide Number Placeholder 6"/>
          <p:cNvSpPr>
            <a:spLocks noGrp="1"/>
          </p:cNvSpPr>
          <p:nvPr>
            <p:ph type="sldNum" sz="quarter" idx="12"/>
          </p:nvPr>
        </p:nvSpPr>
        <p:spPr/>
        <p:txBody>
          <a:bodyPr/>
          <a:lstStyle/>
          <a:p>
            <a:fld id="{481A012C-3782-4128-B36B-91F05AF1EE8F}" type="slidenum">
              <a:rPr lang="en-US" altLang="zh-CN"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17157" y="268350"/>
            <a:ext cx="7727871" cy="974228"/>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17157" y="1235577"/>
            <a:ext cx="3790436" cy="605537"/>
          </a:xfrm>
        </p:spPr>
        <p:txBody>
          <a:bodyPr anchor="b"/>
          <a:lstStyle>
            <a:lvl1pPr marL="0" indent="0">
              <a:buNone/>
              <a:defRPr sz="1765" b="1"/>
            </a:lvl1pPr>
            <a:lvl2pPr marL="335915" indent="0">
              <a:buNone/>
              <a:defRPr sz="1470" b="1"/>
            </a:lvl2pPr>
            <a:lvl3pPr marL="671830" indent="0">
              <a:buNone/>
              <a:defRPr sz="1325" b="1"/>
            </a:lvl3pPr>
            <a:lvl4pPr marL="1007745" indent="0">
              <a:buNone/>
              <a:defRPr sz="1175" b="1"/>
            </a:lvl4pPr>
            <a:lvl5pPr marL="1344295" indent="0">
              <a:buNone/>
              <a:defRPr sz="1175" b="1"/>
            </a:lvl5pPr>
            <a:lvl6pPr marL="1680210" indent="0">
              <a:buNone/>
              <a:defRPr sz="1175" b="1"/>
            </a:lvl6pPr>
            <a:lvl7pPr marL="2016125" indent="0">
              <a:buNone/>
              <a:defRPr sz="1175" b="1"/>
            </a:lvl7pPr>
            <a:lvl8pPr marL="2352040" indent="0">
              <a:buNone/>
              <a:defRPr sz="1175" b="1"/>
            </a:lvl8pPr>
            <a:lvl9pPr marL="2687955" indent="0">
              <a:buNone/>
              <a:defRPr sz="1175"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17157" y="1841114"/>
            <a:ext cx="3790436" cy="270800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4535924" y="1235577"/>
            <a:ext cx="3809103" cy="605537"/>
          </a:xfrm>
        </p:spPr>
        <p:txBody>
          <a:bodyPr anchor="b"/>
          <a:lstStyle>
            <a:lvl1pPr marL="0" indent="0">
              <a:buNone/>
              <a:defRPr sz="1765" b="1"/>
            </a:lvl1pPr>
            <a:lvl2pPr marL="335915" indent="0">
              <a:buNone/>
              <a:defRPr sz="1470" b="1"/>
            </a:lvl2pPr>
            <a:lvl3pPr marL="671830" indent="0">
              <a:buNone/>
              <a:defRPr sz="1325" b="1"/>
            </a:lvl3pPr>
            <a:lvl4pPr marL="1007745" indent="0">
              <a:buNone/>
              <a:defRPr sz="1175" b="1"/>
            </a:lvl4pPr>
            <a:lvl5pPr marL="1344295" indent="0">
              <a:buNone/>
              <a:defRPr sz="1175" b="1"/>
            </a:lvl5pPr>
            <a:lvl6pPr marL="1680210" indent="0">
              <a:buNone/>
              <a:defRPr sz="1175" b="1"/>
            </a:lvl6pPr>
            <a:lvl7pPr marL="2016125" indent="0">
              <a:buNone/>
              <a:defRPr sz="1175" b="1"/>
            </a:lvl7pPr>
            <a:lvl8pPr marL="2352040" indent="0">
              <a:buNone/>
              <a:defRPr sz="1175" b="1"/>
            </a:lvl8pPr>
            <a:lvl9pPr marL="2687955" indent="0">
              <a:buNone/>
              <a:defRPr sz="1175"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535924" y="1841114"/>
            <a:ext cx="3809103" cy="270800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pPr>
              <a:defRPr/>
            </a:pPr>
            <a:fld id="{63A56D01-2764-4F3F-81D1-FEDBA43AD549}" type="datetimeFigureOut">
              <a:rPr lang="zh-CN" altLang="en-US" smtClean="0"/>
            </a:fld>
            <a:endParaRPr lang="zh-CN" altLang="en-US"/>
          </a:p>
        </p:txBody>
      </p:sp>
      <p:sp>
        <p:nvSpPr>
          <p:cNvPr id="8" name="Footer Placeholder 7"/>
          <p:cNvSpPr>
            <a:spLocks noGrp="1"/>
          </p:cNvSpPr>
          <p:nvPr>
            <p:ph type="ftr" sz="quarter" idx="11"/>
          </p:nvPr>
        </p:nvSpPr>
        <p:spPr/>
        <p:txBody>
          <a:bodyPr/>
          <a:lstStyle/>
          <a:p>
            <a:pPr>
              <a:defRPr/>
            </a:pPr>
            <a:endParaRPr lang="zh-CN" altLang="en-US"/>
          </a:p>
        </p:txBody>
      </p:sp>
      <p:sp>
        <p:nvSpPr>
          <p:cNvPr id="9" name="Slide Number Placeholder 8"/>
          <p:cNvSpPr>
            <a:spLocks noGrp="1"/>
          </p:cNvSpPr>
          <p:nvPr>
            <p:ph type="sldNum" sz="quarter" idx="12"/>
          </p:nvPr>
        </p:nvSpPr>
        <p:spPr/>
        <p:txBody>
          <a:bodyPr/>
          <a:lstStyle/>
          <a:p>
            <a:fld id="{481A012C-3782-4128-B36B-91F05AF1EE8F}" type="slidenum">
              <a:rPr lang="en-US" altLang="zh-CN"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a:defRPr/>
            </a:pPr>
            <a:fld id="{63A56D01-2764-4F3F-81D1-FEDBA43AD549}" type="datetimeFigureOut">
              <a:rPr lang="zh-CN" altLang="en-US" smtClean="0"/>
            </a:fld>
            <a:endParaRPr lang="zh-CN" altLang="en-US"/>
          </a:p>
        </p:txBody>
      </p:sp>
      <p:sp>
        <p:nvSpPr>
          <p:cNvPr id="4" name="Footer Placeholder 3"/>
          <p:cNvSpPr>
            <a:spLocks noGrp="1"/>
          </p:cNvSpPr>
          <p:nvPr>
            <p:ph type="ftr" sz="quarter" idx="11"/>
          </p:nvPr>
        </p:nvSpPr>
        <p:spPr/>
        <p:txBody>
          <a:bodyPr/>
          <a:lstStyle/>
          <a:p>
            <a:pPr>
              <a:defRPr/>
            </a:pPr>
            <a:endParaRPr lang="zh-CN" altLang="en-US"/>
          </a:p>
        </p:txBody>
      </p:sp>
      <p:sp>
        <p:nvSpPr>
          <p:cNvPr id="5" name="Slide Number Placeholder 4"/>
          <p:cNvSpPr>
            <a:spLocks noGrp="1"/>
          </p:cNvSpPr>
          <p:nvPr>
            <p:ph type="sldNum" sz="quarter" idx="12"/>
          </p:nvPr>
        </p:nvSpPr>
        <p:spPr/>
        <p:txBody>
          <a:bodyPr/>
          <a:lstStyle/>
          <a:p>
            <a:fld id="{481A012C-3782-4128-B36B-91F05AF1EE8F}" type="slidenum">
              <a:rPr lang="en-US" altLang="zh-CN"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E156C02-6AC0-4150-BF14-3C2902387D77}" type="datetimeFigureOut">
              <a:rPr lang="zh-CN" altLang="en-US" smtClean="0"/>
            </a:fld>
            <a:endParaRPr lang="zh-CN" altLang="en-US"/>
          </a:p>
        </p:txBody>
      </p:sp>
      <p:sp>
        <p:nvSpPr>
          <p:cNvPr id="3" name="Footer Placeholder 2"/>
          <p:cNvSpPr>
            <a:spLocks noGrp="1"/>
          </p:cNvSpPr>
          <p:nvPr>
            <p:ph type="ftr" sz="quarter" idx="11"/>
          </p:nvPr>
        </p:nvSpPr>
        <p:spPr/>
        <p:txBody>
          <a:bodyPr/>
          <a:lstStyle/>
          <a:p>
            <a:pPr>
              <a:defRPr/>
            </a:pPr>
            <a:endParaRPr lang="zh-CN" altLang="en-US"/>
          </a:p>
        </p:txBody>
      </p:sp>
      <p:sp>
        <p:nvSpPr>
          <p:cNvPr id="4" name="Slide Number Placeholder 3"/>
          <p:cNvSpPr>
            <a:spLocks noGrp="1"/>
          </p:cNvSpPr>
          <p:nvPr>
            <p:ph type="sldNum" sz="quarter" idx="12"/>
          </p:nvPr>
        </p:nvSpPr>
        <p:spPr/>
        <p:txBody>
          <a:bodyPr/>
          <a:lstStyle/>
          <a:p>
            <a:fld id="{287B9ED6-FA7E-4333-AD61-EE26BDBEFB97}" type="slidenum">
              <a:rPr lang="en-US" altLang="zh-CN"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17157" y="336021"/>
            <a:ext cx="2889785" cy="1176073"/>
          </a:xfrm>
        </p:spPr>
        <p:txBody>
          <a:bodyPr anchor="b"/>
          <a:lstStyle>
            <a:lvl1pPr>
              <a:defRPr sz="2350"/>
            </a:lvl1pPr>
          </a:lstStyle>
          <a:p>
            <a:r>
              <a:rPr lang="zh-CN" altLang="en-US"/>
              <a:t>单击此处编辑母版标题样式</a:t>
            </a:r>
            <a:endParaRPr lang="en-US" dirty="0"/>
          </a:p>
        </p:txBody>
      </p:sp>
      <p:sp>
        <p:nvSpPr>
          <p:cNvPr id="3" name="Content Placeholder 2"/>
          <p:cNvSpPr>
            <a:spLocks noGrp="1"/>
          </p:cNvSpPr>
          <p:nvPr>
            <p:ph idx="1"/>
          </p:nvPr>
        </p:nvSpPr>
        <p:spPr>
          <a:xfrm>
            <a:off x="3809103" y="725712"/>
            <a:ext cx="4535924" cy="3581889"/>
          </a:xfrm>
        </p:spPr>
        <p:txBody>
          <a:bodyPr/>
          <a:lstStyle>
            <a:lvl1pPr>
              <a:defRPr sz="2350"/>
            </a:lvl1pPr>
            <a:lvl2pPr>
              <a:defRPr sz="2060"/>
            </a:lvl2pPr>
            <a:lvl3pPr>
              <a:defRPr sz="1765"/>
            </a:lvl3pPr>
            <a:lvl4pPr>
              <a:defRPr sz="1470"/>
            </a:lvl4pPr>
            <a:lvl5pPr>
              <a:defRPr sz="1470"/>
            </a:lvl5pPr>
            <a:lvl6pPr>
              <a:defRPr sz="1470"/>
            </a:lvl6pPr>
            <a:lvl7pPr>
              <a:defRPr sz="1470"/>
            </a:lvl7pPr>
            <a:lvl8pPr>
              <a:defRPr sz="1470"/>
            </a:lvl8pPr>
            <a:lvl9pPr>
              <a:defRPr sz="147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617157" y="1512094"/>
            <a:ext cx="2889785" cy="2801341"/>
          </a:xfrm>
        </p:spPr>
        <p:txBody>
          <a:bodyPr/>
          <a:lstStyle>
            <a:lvl1pPr marL="0" indent="0">
              <a:buNone/>
              <a:defRPr sz="1175"/>
            </a:lvl1pPr>
            <a:lvl2pPr marL="335915" indent="0">
              <a:buNone/>
              <a:defRPr sz="1030"/>
            </a:lvl2pPr>
            <a:lvl3pPr marL="671830" indent="0">
              <a:buNone/>
              <a:defRPr sz="880"/>
            </a:lvl3pPr>
            <a:lvl4pPr marL="1007745" indent="0">
              <a:buNone/>
              <a:defRPr sz="735"/>
            </a:lvl4pPr>
            <a:lvl5pPr marL="1344295" indent="0">
              <a:buNone/>
              <a:defRPr sz="735"/>
            </a:lvl5pPr>
            <a:lvl6pPr marL="1680210" indent="0">
              <a:buNone/>
              <a:defRPr sz="735"/>
            </a:lvl6pPr>
            <a:lvl7pPr marL="2016125" indent="0">
              <a:buNone/>
              <a:defRPr sz="735"/>
            </a:lvl7pPr>
            <a:lvl8pPr marL="2352040" indent="0">
              <a:buNone/>
              <a:defRPr sz="735"/>
            </a:lvl8pPr>
            <a:lvl9pPr marL="2687955" indent="0">
              <a:buNone/>
              <a:defRPr sz="735"/>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pPr>
              <a:defRPr/>
            </a:pPr>
            <a:fld id="{63A56D01-2764-4F3F-81D1-FEDBA43AD549}" type="datetimeFigureOut">
              <a:rPr lang="zh-CN" altLang="en-US" smtClean="0"/>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7" name="Slide Number Placeholder 6"/>
          <p:cNvSpPr>
            <a:spLocks noGrp="1"/>
          </p:cNvSpPr>
          <p:nvPr>
            <p:ph type="sldNum" sz="quarter" idx="12"/>
          </p:nvPr>
        </p:nvSpPr>
        <p:spPr/>
        <p:txBody>
          <a:bodyPr/>
          <a:lstStyle/>
          <a:p>
            <a:fld id="{481A012C-3782-4128-B36B-91F05AF1EE8F}" type="slidenum">
              <a:rPr lang="en-US" altLang="zh-CN"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17157" y="336021"/>
            <a:ext cx="2889785" cy="1176073"/>
          </a:xfrm>
        </p:spPr>
        <p:txBody>
          <a:bodyPr anchor="b"/>
          <a:lstStyle>
            <a:lvl1pPr>
              <a:defRPr sz="235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09103" y="725712"/>
            <a:ext cx="4535924" cy="3581889"/>
          </a:xfrm>
        </p:spPr>
        <p:txBody>
          <a:bodyPr anchor="t"/>
          <a:lstStyle>
            <a:lvl1pPr marL="0" indent="0">
              <a:buNone/>
              <a:defRPr sz="2350"/>
            </a:lvl1pPr>
            <a:lvl2pPr marL="335915" indent="0">
              <a:buNone/>
              <a:defRPr sz="2060"/>
            </a:lvl2pPr>
            <a:lvl3pPr marL="671830" indent="0">
              <a:buNone/>
              <a:defRPr sz="1765"/>
            </a:lvl3pPr>
            <a:lvl4pPr marL="1007745" indent="0">
              <a:buNone/>
              <a:defRPr sz="1470"/>
            </a:lvl4pPr>
            <a:lvl5pPr marL="1344295" indent="0">
              <a:buNone/>
              <a:defRPr sz="1470"/>
            </a:lvl5pPr>
            <a:lvl6pPr marL="1680210" indent="0">
              <a:buNone/>
              <a:defRPr sz="1470"/>
            </a:lvl6pPr>
            <a:lvl7pPr marL="2016125" indent="0">
              <a:buNone/>
              <a:defRPr sz="1470"/>
            </a:lvl7pPr>
            <a:lvl8pPr marL="2352040" indent="0">
              <a:buNone/>
              <a:defRPr sz="1470"/>
            </a:lvl8pPr>
            <a:lvl9pPr marL="2687955" indent="0">
              <a:buNone/>
              <a:defRPr sz="1470"/>
            </a:lvl9pPr>
          </a:lstStyle>
          <a:p>
            <a:r>
              <a:rPr lang="zh-CN" altLang="en-US"/>
              <a:t>单击图标添加图片</a:t>
            </a:r>
            <a:endParaRPr lang="en-US" dirty="0"/>
          </a:p>
        </p:txBody>
      </p:sp>
      <p:sp>
        <p:nvSpPr>
          <p:cNvPr id="4" name="Text Placeholder 3"/>
          <p:cNvSpPr>
            <a:spLocks noGrp="1"/>
          </p:cNvSpPr>
          <p:nvPr>
            <p:ph type="body" sz="half" idx="2"/>
          </p:nvPr>
        </p:nvSpPr>
        <p:spPr>
          <a:xfrm>
            <a:off x="617157" y="1512094"/>
            <a:ext cx="2889785" cy="2801341"/>
          </a:xfrm>
        </p:spPr>
        <p:txBody>
          <a:bodyPr/>
          <a:lstStyle>
            <a:lvl1pPr marL="0" indent="0">
              <a:buNone/>
              <a:defRPr sz="1175"/>
            </a:lvl1pPr>
            <a:lvl2pPr marL="335915" indent="0">
              <a:buNone/>
              <a:defRPr sz="1030"/>
            </a:lvl2pPr>
            <a:lvl3pPr marL="671830" indent="0">
              <a:buNone/>
              <a:defRPr sz="880"/>
            </a:lvl3pPr>
            <a:lvl4pPr marL="1007745" indent="0">
              <a:buNone/>
              <a:defRPr sz="735"/>
            </a:lvl4pPr>
            <a:lvl5pPr marL="1344295" indent="0">
              <a:buNone/>
              <a:defRPr sz="735"/>
            </a:lvl5pPr>
            <a:lvl6pPr marL="1680210" indent="0">
              <a:buNone/>
              <a:defRPr sz="735"/>
            </a:lvl6pPr>
            <a:lvl7pPr marL="2016125" indent="0">
              <a:buNone/>
              <a:defRPr sz="735"/>
            </a:lvl7pPr>
            <a:lvl8pPr marL="2352040" indent="0">
              <a:buNone/>
              <a:defRPr sz="735"/>
            </a:lvl8pPr>
            <a:lvl9pPr marL="2687955" indent="0">
              <a:buNone/>
              <a:defRPr sz="735"/>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pPr>
              <a:defRPr/>
            </a:pPr>
            <a:fld id="{63A56D01-2764-4F3F-81D1-FEDBA43AD549}" type="datetimeFigureOut">
              <a:rPr lang="zh-CN" altLang="en-US" smtClean="0"/>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7" name="Slide Number Placeholder 6"/>
          <p:cNvSpPr>
            <a:spLocks noGrp="1"/>
          </p:cNvSpPr>
          <p:nvPr>
            <p:ph type="sldNum" sz="quarter" idx="12"/>
          </p:nvPr>
        </p:nvSpPr>
        <p:spPr/>
        <p:txBody>
          <a:bodyPr/>
          <a:lstStyle/>
          <a:p>
            <a:fld id="{481A012C-3782-4128-B36B-91F05AF1EE8F}" type="slidenum">
              <a:rPr lang="en-US" altLang="zh-CN"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5990" y="268350"/>
            <a:ext cx="7727871" cy="97422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15990" y="1341750"/>
            <a:ext cx="7727871" cy="319803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15990" y="4671624"/>
            <a:ext cx="2015966" cy="268350"/>
          </a:xfrm>
          <a:prstGeom prst="rect">
            <a:avLst/>
          </a:prstGeom>
        </p:spPr>
        <p:txBody>
          <a:bodyPr vert="horz" lIns="91440" tIns="45720" rIns="91440" bIns="45720" rtlCol="0" anchor="ctr"/>
          <a:lstStyle>
            <a:lvl1pPr algn="l">
              <a:defRPr sz="880">
                <a:solidFill>
                  <a:schemeClr val="tx1">
                    <a:tint val="75000"/>
                  </a:schemeClr>
                </a:solidFill>
              </a:defRPr>
            </a:lvl1pPr>
          </a:lstStyle>
          <a:p>
            <a:pPr>
              <a:defRPr/>
            </a:pPr>
            <a:fld id="{63A56D01-2764-4F3F-81D1-FEDBA43AD549}" type="datetimeFigureOut">
              <a:rPr lang="zh-CN" altLang="en-US" smtClean="0"/>
            </a:fld>
            <a:endParaRPr lang="zh-CN" altLang="en-US"/>
          </a:p>
        </p:txBody>
      </p:sp>
      <p:sp>
        <p:nvSpPr>
          <p:cNvPr id="5" name="Footer Placeholder 4"/>
          <p:cNvSpPr>
            <a:spLocks noGrp="1"/>
          </p:cNvSpPr>
          <p:nvPr>
            <p:ph type="ftr" sz="quarter" idx="3"/>
          </p:nvPr>
        </p:nvSpPr>
        <p:spPr>
          <a:xfrm>
            <a:off x="2967951" y="4671624"/>
            <a:ext cx="3023949" cy="268350"/>
          </a:xfrm>
          <a:prstGeom prst="rect">
            <a:avLst/>
          </a:prstGeom>
        </p:spPr>
        <p:txBody>
          <a:bodyPr vert="horz" lIns="91440" tIns="45720" rIns="91440" bIns="45720" rtlCol="0" anchor="ctr"/>
          <a:lstStyle>
            <a:lvl1pPr algn="ctr">
              <a:defRPr sz="880">
                <a:solidFill>
                  <a:schemeClr val="tx1">
                    <a:tint val="75000"/>
                  </a:schemeClr>
                </a:solidFill>
              </a:defRPr>
            </a:lvl1pPr>
          </a:lstStyle>
          <a:p>
            <a:pPr>
              <a:defRPr/>
            </a:pPr>
            <a:endParaRPr lang="zh-CN" altLang="en-US"/>
          </a:p>
        </p:txBody>
      </p:sp>
      <p:sp>
        <p:nvSpPr>
          <p:cNvPr id="6" name="Slide Number Placeholder 5"/>
          <p:cNvSpPr>
            <a:spLocks noGrp="1"/>
          </p:cNvSpPr>
          <p:nvPr>
            <p:ph type="sldNum" sz="quarter" idx="4"/>
          </p:nvPr>
        </p:nvSpPr>
        <p:spPr>
          <a:xfrm>
            <a:off x="6327894" y="4671624"/>
            <a:ext cx="2015966" cy="268350"/>
          </a:xfrm>
          <a:prstGeom prst="rect">
            <a:avLst/>
          </a:prstGeom>
        </p:spPr>
        <p:txBody>
          <a:bodyPr vert="horz" lIns="91440" tIns="45720" rIns="91440" bIns="45720" rtlCol="0" anchor="ctr"/>
          <a:lstStyle>
            <a:lvl1pPr algn="r">
              <a:defRPr sz="880">
                <a:solidFill>
                  <a:schemeClr val="tx1">
                    <a:tint val="75000"/>
                  </a:schemeClr>
                </a:solidFill>
              </a:defRPr>
            </a:lvl1pPr>
          </a:lstStyle>
          <a:p>
            <a:fld id="{481A012C-3782-4128-B36B-91F05AF1EE8F}" type="slidenum">
              <a:rPr lang="en-US" altLang="zh-CN"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xStyles>
    <p:titleStyle>
      <a:lvl1pPr algn="l" defTabSz="671830" rtl="0" eaLnBrk="1" latinLnBrk="0" hangingPunct="1">
        <a:lnSpc>
          <a:spcPct val="90000"/>
        </a:lnSpc>
        <a:spcBef>
          <a:spcPct val="0"/>
        </a:spcBef>
        <a:buNone/>
        <a:defRPr sz="3235" kern="1200">
          <a:solidFill>
            <a:schemeClr val="tx1"/>
          </a:solidFill>
          <a:latin typeface="+mj-lt"/>
          <a:ea typeface="+mj-ea"/>
          <a:cs typeface="+mj-cs"/>
        </a:defRPr>
      </a:lvl1pPr>
    </p:titleStyle>
    <p:bodyStyle>
      <a:lvl1pPr marL="168275" indent="-168275" algn="l" defTabSz="671830" rtl="0" eaLnBrk="1" latinLnBrk="0" hangingPunct="1">
        <a:lnSpc>
          <a:spcPct val="90000"/>
        </a:lnSpc>
        <a:spcBef>
          <a:spcPts val="735"/>
        </a:spcBef>
        <a:buFont typeface="Arial" panose="020B0604020202020204" pitchFamily="34" charset="0"/>
        <a:buChar char="•"/>
        <a:defRPr sz="2060" kern="1200">
          <a:solidFill>
            <a:schemeClr val="tx1"/>
          </a:solidFill>
          <a:latin typeface="+mn-lt"/>
          <a:ea typeface="+mn-ea"/>
          <a:cs typeface="+mn-cs"/>
        </a:defRPr>
      </a:lvl1pPr>
      <a:lvl2pPr marL="504190" indent="-168275" algn="l" defTabSz="671830" rtl="0" eaLnBrk="1" latinLnBrk="0" hangingPunct="1">
        <a:lnSpc>
          <a:spcPct val="90000"/>
        </a:lnSpc>
        <a:spcBef>
          <a:spcPts val="365"/>
        </a:spcBef>
        <a:buFont typeface="Arial" panose="020B0604020202020204" pitchFamily="34" charset="0"/>
        <a:buChar char="•"/>
        <a:defRPr sz="1765" kern="1200">
          <a:solidFill>
            <a:schemeClr val="tx1"/>
          </a:solidFill>
          <a:latin typeface="+mn-lt"/>
          <a:ea typeface="+mn-ea"/>
          <a:cs typeface="+mn-cs"/>
        </a:defRPr>
      </a:lvl2pPr>
      <a:lvl3pPr marL="840105" indent="-168275" algn="l" defTabSz="671830" rtl="0" eaLnBrk="1" latinLnBrk="0" hangingPunct="1">
        <a:lnSpc>
          <a:spcPct val="90000"/>
        </a:lnSpc>
        <a:spcBef>
          <a:spcPts val="365"/>
        </a:spcBef>
        <a:buFont typeface="Arial" panose="020B0604020202020204" pitchFamily="34" charset="0"/>
        <a:buChar char="•"/>
        <a:defRPr sz="1470" kern="1200">
          <a:solidFill>
            <a:schemeClr val="tx1"/>
          </a:solidFill>
          <a:latin typeface="+mn-lt"/>
          <a:ea typeface="+mn-ea"/>
          <a:cs typeface="+mn-cs"/>
        </a:defRPr>
      </a:lvl3pPr>
      <a:lvl4pPr marL="1176020" indent="-168275" algn="l" defTabSz="671830" rtl="0" eaLnBrk="1" latinLnBrk="0" hangingPunct="1">
        <a:lnSpc>
          <a:spcPct val="90000"/>
        </a:lnSpc>
        <a:spcBef>
          <a:spcPts val="365"/>
        </a:spcBef>
        <a:buFont typeface="Arial" panose="020B0604020202020204" pitchFamily="34" charset="0"/>
        <a:buChar char="•"/>
        <a:defRPr sz="1325" kern="1200">
          <a:solidFill>
            <a:schemeClr val="tx1"/>
          </a:solidFill>
          <a:latin typeface="+mn-lt"/>
          <a:ea typeface="+mn-ea"/>
          <a:cs typeface="+mn-cs"/>
        </a:defRPr>
      </a:lvl4pPr>
      <a:lvl5pPr marL="1511935" indent="-168275" algn="l" defTabSz="671830" rtl="0" eaLnBrk="1" latinLnBrk="0" hangingPunct="1">
        <a:lnSpc>
          <a:spcPct val="90000"/>
        </a:lnSpc>
        <a:spcBef>
          <a:spcPts val="365"/>
        </a:spcBef>
        <a:buFont typeface="Arial" panose="020B0604020202020204" pitchFamily="34" charset="0"/>
        <a:buChar char="•"/>
        <a:defRPr sz="1325" kern="1200">
          <a:solidFill>
            <a:schemeClr val="tx1"/>
          </a:solidFill>
          <a:latin typeface="+mn-lt"/>
          <a:ea typeface="+mn-ea"/>
          <a:cs typeface="+mn-cs"/>
        </a:defRPr>
      </a:lvl5pPr>
      <a:lvl6pPr marL="1847850" indent="-168275" algn="l" defTabSz="671830" rtl="0" eaLnBrk="1" latinLnBrk="0" hangingPunct="1">
        <a:lnSpc>
          <a:spcPct val="90000"/>
        </a:lnSpc>
        <a:spcBef>
          <a:spcPts val="365"/>
        </a:spcBef>
        <a:buFont typeface="Arial" panose="020B0604020202020204" pitchFamily="34" charset="0"/>
        <a:buChar char="•"/>
        <a:defRPr sz="1325" kern="1200">
          <a:solidFill>
            <a:schemeClr val="tx1"/>
          </a:solidFill>
          <a:latin typeface="+mn-lt"/>
          <a:ea typeface="+mn-ea"/>
          <a:cs typeface="+mn-cs"/>
        </a:defRPr>
      </a:lvl6pPr>
      <a:lvl7pPr marL="2183765" indent="-168275" algn="l" defTabSz="671830" rtl="0" eaLnBrk="1" latinLnBrk="0" hangingPunct="1">
        <a:lnSpc>
          <a:spcPct val="90000"/>
        </a:lnSpc>
        <a:spcBef>
          <a:spcPts val="365"/>
        </a:spcBef>
        <a:buFont typeface="Arial" panose="020B0604020202020204" pitchFamily="34" charset="0"/>
        <a:buChar char="•"/>
        <a:defRPr sz="1325" kern="1200">
          <a:solidFill>
            <a:schemeClr val="tx1"/>
          </a:solidFill>
          <a:latin typeface="+mn-lt"/>
          <a:ea typeface="+mn-ea"/>
          <a:cs typeface="+mn-cs"/>
        </a:defRPr>
      </a:lvl7pPr>
      <a:lvl8pPr marL="2519680" indent="-168275" algn="l" defTabSz="671830" rtl="0" eaLnBrk="1" latinLnBrk="0" hangingPunct="1">
        <a:lnSpc>
          <a:spcPct val="90000"/>
        </a:lnSpc>
        <a:spcBef>
          <a:spcPts val="365"/>
        </a:spcBef>
        <a:buFont typeface="Arial" panose="020B0604020202020204" pitchFamily="34" charset="0"/>
        <a:buChar char="•"/>
        <a:defRPr sz="1325" kern="1200">
          <a:solidFill>
            <a:schemeClr val="tx1"/>
          </a:solidFill>
          <a:latin typeface="+mn-lt"/>
          <a:ea typeface="+mn-ea"/>
          <a:cs typeface="+mn-cs"/>
        </a:defRPr>
      </a:lvl8pPr>
      <a:lvl9pPr marL="2856230" indent="-168275" algn="l" defTabSz="671830" rtl="0" eaLnBrk="1" latinLnBrk="0" hangingPunct="1">
        <a:lnSpc>
          <a:spcPct val="90000"/>
        </a:lnSpc>
        <a:spcBef>
          <a:spcPts val="365"/>
        </a:spcBef>
        <a:buFont typeface="Arial" panose="020B0604020202020204" pitchFamily="34" charset="0"/>
        <a:buChar char="•"/>
        <a:defRPr sz="1325" kern="1200">
          <a:solidFill>
            <a:schemeClr val="tx1"/>
          </a:solidFill>
          <a:latin typeface="+mn-lt"/>
          <a:ea typeface="+mn-ea"/>
          <a:cs typeface="+mn-cs"/>
        </a:defRPr>
      </a:lvl9pPr>
    </p:bodyStyle>
    <p:otherStyle>
      <a:defPPr>
        <a:defRPr lang="en-US"/>
      </a:defPPr>
      <a:lvl1pPr marL="0" algn="l" defTabSz="671830" rtl="0" eaLnBrk="1" latinLnBrk="0" hangingPunct="1">
        <a:defRPr sz="1325" kern="1200">
          <a:solidFill>
            <a:schemeClr val="tx1"/>
          </a:solidFill>
          <a:latin typeface="+mn-lt"/>
          <a:ea typeface="+mn-ea"/>
          <a:cs typeface="+mn-cs"/>
        </a:defRPr>
      </a:lvl1pPr>
      <a:lvl2pPr marL="335915" algn="l" defTabSz="671830" rtl="0" eaLnBrk="1" latinLnBrk="0" hangingPunct="1">
        <a:defRPr sz="1325" kern="1200">
          <a:solidFill>
            <a:schemeClr val="tx1"/>
          </a:solidFill>
          <a:latin typeface="+mn-lt"/>
          <a:ea typeface="+mn-ea"/>
          <a:cs typeface="+mn-cs"/>
        </a:defRPr>
      </a:lvl2pPr>
      <a:lvl3pPr marL="671830" algn="l" defTabSz="671830" rtl="0" eaLnBrk="1" latinLnBrk="0" hangingPunct="1">
        <a:defRPr sz="1325" kern="1200">
          <a:solidFill>
            <a:schemeClr val="tx1"/>
          </a:solidFill>
          <a:latin typeface="+mn-lt"/>
          <a:ea typeface="+mn-ea"/>
          <a:cs typeface="+mn-cs"/>
        </a:defRPr>
      </a:lvl3pPr>
      <a:lvl4pPr marL="1007745" algn="l" defTabSz="671830" rtl="0" eaLnBrk="1" latinLnBrk="0" hangingPunct="1">
        <a:defRPr sz="1325" kern="1200">
          <a:solidFill>
            <a:schemeClr val="tx1"/>
          </a:solidFill>
          <a:latin typeface="+mn-lt"/>
          <a:ea typeface="+mn-ea"/>
          <a:cs typeface="+mn-cs"/>
        </a:defRPr>
      </a:lvl4pPr>
      <a:lvl5pPr marL="1344295" algn="l" defTabSz="671830" rtl="0" eaLnBrk="1" latinLnBrk="0" hangingPunct="1">
        <a:defRPr sz="1325" kern="1200">
          <a:solidFill>
            <a:schemeClr val="tx1"/>
          </a:solidFill>
          <a:latin typeface="+mn-lt"/>
          <a:ea typeface="+mn-ea"/>
          <a:cs typeface="+mn-cs"/>
        </a:defRPr>
      </a:lvl5pPr>
      <a:lvl6pPr marL="1680210" algn="l" defTabSz="671830" rtl="0" eaLnBrk="1" latinLnBrk="0" hangingPunct="1">
        <a:defRPr sz="1325" kern="1200">
          <a:solidFill>
            <a:schemeClr val="tx1"/>
          </a:solidFill>
          <a:latin typeface="+mn-lt"/>
          <a:ea typeface="+mn-ea"/>
          <a:cs typeface="+mn-cs"/>
        </a:defRPr>
      </a:lvl6pPr>
      <a:lvl7pPr marL="2016125" algn="l" defTabSz="671830" rtl="0" eaLnBrk="1" latinLnBrk="0" hangingPunct="1">
        <a:defRPr sz="1325" kern="1200">
          <a:solidFill>
            <a:schemeClr val="tx1"/>
          </a:solidFill>
          <a:latin typeface="+mn-lt"/>
          <a:ea typeface="+mn-ea"/>
          <a:cs typeface="+mn-cs"/>
        </a:defRPr>
      </a:lvl7pPr>
      <a:lvl8pPr marL="2352040" algn="l" defTabSz="671830" rtl="0" eaLnBrk="1" latinLnBrk="0" hangingPunct="1">
        <a:defRPr sz="1325" kern="1200">
          <a:solidFill>
            <a:schemeClr val="tx1"/>
          </a:solidFill>
          <a:latin typeface="+mn-lt"/>
          <a:ea typeface="+mn-ea"/>
          <a:cs typeface="+mn-cs"/>
        </a:defRPr>
      </a:lvl8pPr>
      <a:lvl9pPr marL="2687955" algn="l" defTabSz="671830" rtl="0" eaLnBrk="1" latinLnBrk="0" hangingPunct="1">
        <a:defRPr sz="13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1566307" y="1185347"/>
            <a:ext cx="5827236" cy="769441"/>
          </a:xfrm>
          <a:prstGeom prst="rect">
            <a:avLst/>
          </a:prstGeom>
          <a:noFill/>
        </p:spPr>
        <p:txBody>
          <a:bodyPr wrap="none" rtlCol="0">
            <a:spAutoFit/>
          </a:bodyPr>
          <a:lstStyle/>
          <a:p>
            <a:r>
              <a:rPr lang="zh-CN" altLang="en-US" sz="4400" dirty="0"/>
              <a:t>脑机接口技术研究综述</a:t>
            </a:r>
            <a:endParaRPr lang="zh-CN" altLang="en-US" sz="4400" dirty="0">
              <a:solidFill>
                <a:srgbClr val="17B59E"/>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006171" y="2520156"/>
            <a:ext cx="2473754" cy="253916"/>
          </a:xfrm>
          <a:prstGeom prst="rect">
            <a:avLst/>
          </a:prstGeom>
          <a:noFill/>
        </p:spPr>
        <p:txBody>
          <a:bodyPr wrap="none" rtlCol="0">
            <a:spAutoFit/>
          </a:bodyPr>
          <a:lstStyle/>
          <a:p>
            <a:r>
              <a:rPr lang="zh-CN" altLang="en-US" sz="1050" dirty="0">
                <a:solidFill>
                  <a:srgbClr val="17B59E"/>
                </a:solidFill>
                <a:latin typeface="微软雅黑" panose="020B0503020204020204" pitchFamily="34" charset="-122"/>
                <a:ea typeface="微软雅黑" panose="020B0503020204020204" pitchFamily="34" charset="-122"/>
              </a:rPr>
              <a:t>汇报人：王荣胜，宁辉，杨志，杨鹏伟</a:t>
            </a:r>
            <a:endParaRPr lang="zh-CN" altLang="en-US" sz="1050" dirty="0">
              <a:solidFill>
                <a:srgbClr val="17B59E"/>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199985" y="2520156"/>
            <a:ext cx="1281120" cy="253916"/>
          </a:xfrm>
          <a:prstGeom prst="rect">
            <a:avLst/>
          </a:prstGeom>
          <a:noFill/>
        </p:spPr>
        <p:txBody>
          <a:bodyPr wrap="none" rtlCol="0">
            <a:spAutoFit/>
          </a:bodyPr>
          <a:lstStyle/>
          <a:p>
            <a:r>
              <a:rPr lang="zh-CN" altLang="en-US" sz="1050" dirty="0">
                <a:solidFill>
                  <a:srgbClr val="17B59E"/>
                </a:solidFill>
                <a:latin typeface="微软雅黑" panose="020B0503020204020204" pitchFamily="34" charset="-122"/>
                <a:ea typeface="微软雅黑" panose="020B0503020204020204" pitchFamily="34" charset="-122"/>
              </a:rPr>
              <a:t>日期：</a:t>
            </a:r>
            <a:r>
              <a:rPr lang="en-US" altLang="zh-CN" sz="1050" dirty="0">
                <a:solidFill>
                  <a:srgbClr val="17B59E"/>
                </a:solidFill>
                <a:latin typeface="微软雅黑" panose="020B0503020204020204" pitchFamily="34" charset="-122"/>
                <a:ea typeface="微软雅黑" panose="020B0503020204020204" pitchFamily="34" charset="-122"/>
              </a:rPr>
              <a:t>2020.10.29</a:t>
            </a:r>
            <a:endParaRPr lang="zh-CN" altLang="en-US" sz="1050" dirty="0">
              <a:solidFill>
                <a:srgbClr val="17B59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300" fill="hold"/>
                                        <p:tgtEl>
                                          <p:spTgt spid="3"/>
                                        </p:tgtEl>
                                        <p:attrNameLst>
                                          <p:attrName>ppt_y</p:attrName>
                                        </p:attrNameLst>
                                      </p:cBhvr>
                                      <p:tavLst>
                                        <p:tav tm="0">
                                          <p:val>
                                            <p:strVal val="#ppt_y"/>
                                          </p:val>
                                        </p:tav>
                                        <p:tav tm="100000">
                                          <p:val>
                                            <p:strVal val="#ppt_y"/>
                                          </p:val>
                                        </p:tav>
                                      </p:tavLst>
                                    </p:anim>
                                    <p:anim calcmode="lin" valueType="num">
                                      <p:cBhvr>
                                        <p:cTn id="9" dur="3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3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300" tmFilter="0,0; .5, 1; 1, 1"/>
                                        <p:tgtEl>
                                          <p:spTgt spid="3"/>
                                        </p:tgtEl>
                                      </p:cBhvr>
                                    </p:animEffect>
                                  </p:childTnLst>
                                </p:cTn>
                              </p:par>
                            </p:childTnLst>
                          </p:cTn>
                        </p:par>
                        <p:par>
                          <p:cTn id="12" fill="hold">
                            <p:stCondLst>
                              <p:cond delay="570"/>
                            </p:stCondLst>
                            <p:childTnLst>
                              <p:par>
                                <p:cTn id="13" presetID="22" presetClass="entr" presetSubtype="8"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070"/>
                            </p:stCondLst>
                            <p:childTnLst>
                              <p:par>
                                <p:cTn id="17" presetID="22" presetClass="entr" presetSubtype="8"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cstate="screen"/>
          <a:stretch>
            <a:fillRect/>
          </a:stretch>
        </p:blipFill>
        <p:spPr>
          <a:xfrm rot="7119271">
            <a:off x="-843651" y="-2354956"/>
            <a:ext cx="4998338" cy="2811565"/>
          </a:xfrm>
          <a:prstGeom prst="rect">
            <a:avLst/>
          </a:prstGeom>
        </p:spPr>
      </p:pic>
      <p:sp>
        <p:nvSpPr>
          <p:cNvPr id="19" name="文本框 18"/>
          <p:cNvSpPr txBox="1"/>
          <p:nvPr/>
        </p:nvSpPr>
        <p:spPr>
          <a:xfrm>
            <a:off x="447590" y="359976"/>
            <a:ext cx="1364476" cy="400110"/>
          </a:xfrm>
          <a:prstGeom prst="rect">
            <a:avLst/>
          </a:prstGeom>
          <a:noFill/>
        </p:spPr>
        <p:txBody>
          <a:bodyPr wrap="none" rtlCol="0">
            <a:spAutoFit/>
          </a:bodyPr>
          <a:lstStyle/>
          <a:p>
            <a:r>
              <a:rPr lang="zh-CN" altLang="en-US" sz="2000" spc="300" dirty="0">
                <a:solidFill>
                  <a:schemeClr val="tx1">
                    <a:lumMod val="65000"/>
                    <a:lumOff val="35000"/>
                  </a:schemeClr>
                </a:solidFill>
                <a:latin typeface="微软雅黑" panose="020B0503020204020204" pitchFamily="34" charset="-122"/>
                <a:ea typeface="微软雅黑" panose="020B0503020204020204" pitchFamily="34" charset="-122"/>
              </a:rPr>
              <a:t>实现步骤</a:t>
            </a:r>
            <a:endParaRPr lang="zh-CN" altLang="en-US" sz="2000" spc="3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圆角矩形 6"/>
          <p:cNvSpPr/>
          <p:nvPr/>
        </p:nvSpPr>
        <p:spPr>
          <a:xfrm>
            <a:off x="807620" y="998521"/>
            <a:ext cx="3452112" cy="1737652"/>
          </a:xfrm>
          <a:custGeom>
            <a:avLst/>
            <a:gdLst>
              <a:gd name="connsiteX0" fmla="*/ 1289248 w 5969768"/>
              <a:gd name="connsiteY0" fmla="*/ 0 h 1872208"/>
              <a:gd name="connsiteX1" fmla="*/ 5346173 w 5969768"/>
              <a:gd name="connsiteY1" fmla="*/ 0 h 1872208"/>
              <a:gd name="connsiteX2" fmla="*/ 5969768 w 5969768"/>
              <a:gd name="connsiteY2" fmla="*/ 623595 h 1872208"/>
              <a:gd name="connsiteX3" fmla="*/ 5969768 w 5969768"/>
              <a:gd name="connsiteY3" fmla="*/ 1248613 h 1872208"/>
              <a:gd name="connsiteX4" fmla="*/ 5346173 w 5969768"/>
              <a:gd name="connsiteY4" fmla="*/ 1872208 h 1872208"/>
              <a:gd name="connsiteX5" fmla="*/ 1368152 w 5969768"/>
              <a:gd name="connsiteY5" fmla="*/ 1872208 h 1872208"/>
              <a:gd name="connsiteX6" fmla="*/ 1289248 w 5969768"/>
              <a:gd name="connsiteY6" fmla="*/ 1872208 h 1872208"/>
              <a:gd name="connsiteX7" fmla="*/ 407735 w 5969768"/>
              <a:gd name="connsiteY7" fmla="*/ 1872208 h 1872208"/>
              <a:gd name="connsiteX8" fmla="*/ 0 w 5969768"/>
              <a:gd name="connsiteY8" fmla="*/ 1464473 h 1872208"/>
              <a:gd name="connsiteX9" fmla="*/ 0 w 5969768"/>
              <a:gd name="connsiteY9" fmla="*/ 1055807 h 1872208"/>
              <a:gd name="connsiteX10" fmla="*/ 407735 w 5969768"/>
              <a:gd name="connsiteY10" fmla="*/ 648072 h 1872208"/>
              <a:gd name="connsiteX11" fmla="*/ 1368152 w 5969768"/>
              <a:gd name="connsiteY11" fmla="*/ 648072 h 1872208"/>
              <a:gd name="connsiteX12" fmla="*/ 1368152 w 5969768"/>
              <a:gd name="connsiteY12" fmla="*/ 850487 h 1872208"/>
              <a:gd name="connsiteX13" fmla="*/ 488918 w 5969768"/>
              <a:gd name="connsiteY13" fmla="*/ 850487 h 1872208"/>
              <a:gd name="connsiteX14" fmla="*/ 216024 w 5969768"/>
              <a:gd name="connsiteY14" fmla="*/ 1123381 h 1872208"/>
              <a:gd name="connsiteX15" fmla="*/ 216024 w 5969768"/>
              <a:gd name="connsiteY15" fmla="*/ 1396898 h 1872208"/>
              <a:gd name="connsiteX16" fmla="*/ 488918 w 5969768"/>
              <a:gd name="connsiteY16" fmla="*/ 1669792 h 1872208"/>
              <a:gd name="connsiteX17" fmla="*/ 1368152 w 5969768"/>
              <a:gd name="connsiteY17" fmla="*/ 1669792 h 1872208"/>
              <a:gd name="connsiteX18" fmla="*/ 1368152 w 5969768"/>
              <a:gd name="connsiteY18" fmla="*/ 1670095 h 1872208"/>
              <a:gd name="connsiteX19" fmla="*/ 5264789 w 5969768"/>
              <a:gd name="connsiteY19" fmla="*/ 1670095 h 1872208"/>
              <a:gd name="connsiteX20" fmla="*/ 5753744 w 5969768"/>
              <a:gd name="connsiteY20" fmla="*/ 1181140 h 1872208"/>
              <a:gd name="connsiteX21" fmla="*/ 5753744 w 5969768"/>
              <a:gd name="connsiteY21" fmla="*/ 691068 h 1872208"/>
              <a:gd name="connsiteX22" fmla="*/ 5264789 w 5969768"/>
              <a:gd name="connsiteY22" fmla="*/ 202113 h 1872208"/>
              <a:gd name="connsiteX23" fmla="*/ 1289248 w 5969768"/>
              <a:gd name="connsiteY23" fmla="*/ 202113 h 1872208"/>
              <a:gd name="connsiteX24" fmla="*/ 1288082 w 5969768"/>
              <a:gd name="connsiteY24" fmla="*/ 80739 h 1872208"/>
              <a:gd name="connsiteX25" fmla="*/ 1289248 w 5969768"/>
              <a:gd name="connsiteY25" fmla="*/ 0 h 1872208"/>
              <a:gd name="connsiteX0-1" fmla="*/ 1289248 w 5969768"/>
              <a:gd name="connsiteY0-2" fmla="*/ 0 h 1872208"/>
              <a:gd name="connsiteX1-3" fmla="*/ 5346173 w 5969768"/>
              <a:gd name="connsiteY1-4" fmla="*/ 0 h 1872208"/>
              <a:gd name="connsiteX2-5" fmla="*/ 5969768 w 5969768"/>
              <a:gd name="connsiteY2-6" fmla="*/ 623595 h 1872208"/>
              <a:gd name="connsiteX3-7" fmla="*/ 5969768 w 5969768"/>
              <a:gd name="connsiteY3-8" fmla="*/ 1248613 h 1872208"/>
              <a:gd name="connsiteX4-9" fmla="*/ 5346173 w 5969768"/>
              <a:gd name="connsiteY4-10" fmla="*/ 1872208 h 1872208"/>
              <a:gd name="connsiteX5-11" fmla="*/ 1368152 w 5969768"/>
              <a:gd name="connsiteY5-12" fmla="*/ 1872208 h 1872208"/>
              <a:gd name="connsiteX6-13" fmla="*/ 1289248 w 5969768"/>
              <a:gd name="connsiteY6-14" fmla="*/ 1872208 h 1872208"/>
              <a:gd name="connsiteX7-15" fmla="*/ 407735 w 5969768"/>
              <a:gd name="connsiteY7-16" fmla="*/ 1872208 h 1872208"/>
              <a:gd name="connsiteX8-17" fmla="*/ 0 w 5969768"/>
              <a:gd name="connsiteY8-18" fmla="*/ 1464473 h 1872208"/>
              <a:gd name="connsiteX9-19" fmla="*/ 0 w 5969768"/>
              <a:gd name="connsiteY9-20" fmla="*/ 1055807 h 1872208"/>
              <a:gd name="connsiteX10-21" fmla="*/ 407735 w 5969768"/>
              <a:gd name="connsiteY10-22" fmla="*/ 648072 h 1872208"/>
              <a:gd name="connsiteX11-23" fmla="*/ 1368152 w 5969768"/>
              <a:gd name="connsiteY11-24" fmla="*/ 648072 h 1872208"/>
              <a:gd name="connsiteX12-25" fmla="*/ 1368152 w 5969768"/>
              <a:gd name="connsiteY12-26" fmla="*/ 850487 h 1872208"/>
              <a:gd name="connsiteX13-27" fmla="*/ 488918 w 5969768"/>
              <a:gd name="connsiteY13-28" fmla="*/ 850487 h 1872208"/>
              <a:gd name="connsiteX14-29" fmla="*/ 216024 w 5969768"/>
              <a:gd name="connsiteY14-30" fmla="*/ 1123381 h 1872208"/>
              <a:gd name="connsiteX15-31" fmla="*/ 216024 w 5969768"/>
              <a:gd name="connsiteY15-32" fmla="*/ 1396898 h 1872208"/>
              <a:gd name="connsiteX16-33" fmla="*/ 488918 w 5969768"/>
              <a:gd name="connsiteY16-34" fmla="*/ 1669792 h 1872208"/>
              <a:gd name="connsiteX17-35" fmla="*/ 1368152 w 5969768"/>
              <a:gd name="connsiteY17-36" fmla="*/ 1669792 h 1872208"/>
              <a:gd name="connsiteX18-37" fmla="*/ 1368152 w 5969768"/>
              <a:gd name="connsiteY18-38" fmla="*/ 1670095 h 1872208"/>
              <a:gd name="connsiteX19-39" fmla="*/ 5264789 w 5969768"/>
              <a:gd name="connsiteY19-40" fmla="*/ 1670095 h 1872208"/>
              <a:gd name="connsiteX20-41" fmla="*/ 5753744 w 5969768"/>
              <a:gd name="connsiteY20-42" fmla="*/ 1181140 h 1872208"/>
              <a:gd name="connsiteX21-43" fmla="*/ 5753744 w 5969768"/>
              <a:gd name="connsiteY21-44" fmla="*/ 691068 h 1872208"/>
              <a:gd name="connsiteX22-45" fmla="*/ 5264789 w 5969768"/>
              <a:gd name="connsiteY22-46" fmla="*/ 202113 h 1872208"/>
              <a:gd name="connsiteX23-47" fmla="*/ 1289248 w 5969768"/>
              <a:gd name="connsiteY23-48" fmla="*/ 202113 h 1872208"/>
              <a:gd name="connsiteX24-49" fmla="*/ 1421432 w 5969768"/>
              <a:gd name="connsiteY24-50" fmla="*/ 109314 h 1872208"/>
              <a:gd name="connsiteX25-51" fmla="*/ 1289248 w 5969768"/>
              <a:gd name="connsiteY25-52"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Lst>
            <a:rect l="l" t="t" r="r" b="b"/>
            <a:pathLst>
              <a:path w="5969768" h="1872208">
                <a:moveTo>
                  <a:pt x="1289248" y="0"/>
                </a:moveTo>
                <a:lnTo>
                  <a:pt x="5346173" y="0"/>
                </a:lnTo>
                <a:cubicBezTo>
                  <a:pt x="5690575" y="0"/>
                  <a:pt x="5969768" y="279193"/>
                  <a:pt x="5969768" y="623595"/>
                </a:cubicBezTo>
                <a:lnTo>
                  <a:pt x="5969768" y="1248613"/>
                </a:lnTo>
                <a:cubicBezTo>
                  <a:pt x="5969768" y="1593015"/>
                  <a:pt x="5690575" y="1872208"/>
                  <a:pt x="5346173" y="1872208"/>
                </a:cubicBezTo>
                <a:lnTo>
                  <a:pt x="1368152" y="1872208"/>
                </a:lnTo>
                <a:lnTo>
                  <a:pt x="1289248" y="1872208"/>
                </a:lnTo>
                <a:lnTo>
                  <a:pt x="407735" y="1872208"/>
                </a:lnTo>
                <a:cubicBezTo>
                  <a:pt x="182549" y="1872208"/>
                  <a:pt x="0" y="1689659"/>
                  <a:pt x="0" y="1464473"/>
                </a:cubicBezTo>
                <a:lnTo>
                  <a:pt x="0" y="1055807"/>
                </a:lnTo>
                <a:cubicBezTo>
                  <a:pt x="0" y="830621"/>
                  <a:pt x="182549" y="648072"/>
                  <a:pt x="407735" y="648072"/>
                </a:cubicBezTo>
                <a:lnTo>
                  <a:pt x="1368152" y="648072"/>
                </a:lnTo>
                <a:lnTo>
                  <a:pt x="1368152" y="850487"/>
                </a:lnTo>
                <a:lnTo>
                  <a:pt x="488918" y="850487"/>
                </a:lnTo>
                <a:cubicBezTo>
                  <a:pt x="338203" y="850487"/>
                  <a:pt x="216024" y="972666"/>
                  <a:pt x="216024" y="1123381"/>
                </a:cubicBezTo>
                <a:lnTo>
                  <a:pt x="216024" y="1396898"/>
                </a:lnTo>
                <a:cubicBezTo>
                  <a:pt x="216024" y="1547613"/>
                  <a:pt x="338203" y="1669792"/>
                  <a:pt x="488918" y="1669792"/>
                </a:cubicBezTo>
                <a:lnTo>
                  <a:pt x="1368152" y="1669792"/>
                </a:lnTo>
                <a:lnTo>
                  <a:pt x="1368152" y="1670095"/>
                </a:lnTo>
                <a:lnTo>
                  <a:pt x="5264789" y="1670095"/>
                </a:lnTo>
                <a:cubicBezTo>
                  <a:pt x="5534831" y="1670095"/>
                  <a:pt x="5753744" y="1451182"/>
                  <a:pt x="5753744" y="1181140"/>
                </a:cubicBezTo>
                <a:lnTo>
                  <a:pt x="5753744" y="691068"/>
                </a:lnTo>
                <a:cubicBezTo>
                  <a:pt x="5753744" y="421026"/>
                  <a:pt x="5534831" y="202113"/>
                  <a:pt x="5264789" y="202113"/>
                </a:cubicBezTo>
                <a:lnTo>
                  <a:pt x="1289248" y="202113"/>
                </a:lnTo>
                <a:cubicBezTo>
                  <a:pt x="1288859" y="161655"/>
                  <a:pt x="1421821" y="149772"/>
                  <a:pt x="1421432" y="109314"/>
                </a:cubicBezTo>
                <a:cubicBezTo>
                  <a:pt x="1421821" y="82401"/>
                  <a:pt x="1288859" y="26913"/>
                  <a:pt x="1289248" y="0"/>
                </a:cubicBezTo>
                <a:close/>
              </a:path>
            </a:pathLst>
          </a:custGeom>
          <a:solidFill>
            <a:srgbClr val="17B59E"/>
          </a:solidFill>
          <a:ln w="28575" cap="flat" cmpd="sng" algn="ctr">
            <a:solidFill>
              <a:sysClr val="window" lastClr="FFFFFF"/>
            </a:solidFill>
            <a:prstDash val="solid"/>
          </a:ln>
          <a:effectLst/>
        </p:spPr>
        <p:txBody>
          <a:bodyPr lIns="67391" tIns="33696" rIns="67391" bIns="33696" rtlCol="0"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sp>
        <p:nvSpPr>
          <p:cNvPr id="3" name="圆角矩形 6"/>
          <p:cNvSpPr/>
          <p:nvPr/>
        </p:nvSpPr>
        <p:spPr>
          <a:xfrm>
            <a:off x="4700118" y="998520"/>
            <a:ext cx="3452111" cy="1737653"/>
          </a:xfrm>
          <a:custGeom>
            <a:avLst/>
            <a:gdLst>
              <a:gd name="connsiteX0" fmla="*/ 1289248 w 5969768"/>
              <a:gd name="connsiteY0" fmla="*/ 0 h 1872208"/>
              <a:gd name="connsiteX1" fmla="*/ 5346173 w 5969768"/>
              <a:gd name="connsiteY1" fmla="*/ 0 h 1872208"/>
              <a:gd name="connsiteX2" fmla="*/ 5969768 w 5969768"/>
              <a:gd name="connsiteY2" fmla="*/ 623595 h 1872208"/>
              <a:gd name="connsiteX3" fmla="*/ 5969768 w 5969768"/>
              <a:gd name="connsiteY3" fmla="*/ 1248613 h 1872208"/>
              <a:gd name="connsiteX4" fmla="*/ 5346173 w 5969768"/>
              <a:gd name="connsiteY4" fmla="*/ 1872208 h 1872208"/>
              <a:gd name="connsiteX5" fmla="*/ 1368152 w 5969768"/>
              <a:gd name="connsiteY5" fmla="*/ 1872208 h 1872208"/>
              <a:gd name="connsiteX6" fmla="*/ 1289248 w 5969768"/>
              <a:gd name="connsiteY6" fmla="*/ 1872208 h 1872208"/>
              <a:gd name="connsiteX7" fmla="*/ 407735 w 5969768"/>
              <a:gd name="connsiteY7" fmla="*/ 1872208 h 1872208"/>
              <a:gd name="connsiteX8" fmla="*/ 0 w 5969768"/>
              <a:gd name="connsiteY8" fmla="*/ 1464473 h 1872208"/>
              <a:gd name="connsiteX9" fmla="*/ 0 w 5969768"/>
              <a:gd name="connsiteY9" fmla="*/ 1055807 h 1872208"/>
              <a:gd name="connsiteX10" fmla="*/ 407735 w 5969768"/>
              <a:gd name="connsiteY10" fmla="*/ 648072 h 1872208"/>
              <a:gd name="connsiteX11" fmla="*/ 1368152 w 5969768"/>
              <a:gd name="connsiteY11" fmla="*/ 648072 h 1872208"/>
              <a:gd name="connsiteX12" fmla="*/ 1368152 w 5969768"/>
              <a:gd name="connsiteY12" fmla="*/ 850487 h 1872208"/>
              <a:gd name="connsiteX13" fmla="*/ 488918 w 5969768"/>
              <a:gd name="connsiteY13" fmla="*/ 850487 h 1872208"/>
              <a:gd name="connsiteX14" fmla="*/ 216024 w 5969768"/>
              <a:gd name="connsiteY14" fmla="*/ 1123381 h 1872208"/>
              <a:gd name="connsiteX15" fmla="*/ 216024 w 5969768"/>
              <a:gd name="connsiteY15" fmla="*/ 1396898 h 1872208"/>
              <a:gd name="connsiteX16" fmla="*/ 488918 w 5969768"/>
              <a:gd name="connsiteY16" fmla="*/ 1669792 h 1872208"/>
              <a:gd name="connsiteX17" fmla="*/ 1368152 w 5969768"/>
              <a:gd name="connsiteY17" fmla="*/ 1669792 h 1872208"/>
              <a:gd name="connsiteX18" fmla="*/ 1368152 w 5969768"/>
              <a:gd name="connsiteY18" fmla="*/ 1670095 h 1872208"/>
              <a:gd name="connsiteX19" fmla="*/ 5264789 w 5969768"/>
              <a:gd name="connsiteY19" fmla="*/ 1670095 h 1872208"/>
              <a:gd name="connsiteX20" fmla="*/ 5753744 w 5969768"/>
              <a:gd name="connsiteY20" fmla="*/ 1181140 h 1872208"/>
              <a:gd name="connsiteX21" fmla="*/ 5753744 w 5969768"/>
              <a:gd name="connsiteY21" fmla="*/ 691068 h 1872208"/>
              <a:gd name="connsiteX22" fmla="*/ 5264789 w 5969768"/>
              <a:gd name="connsiteY22" fmla="*/ 202113 h 1872208"/>
              <a:gd name="connsiteX23" fmla="*/ 1289248 w 5969768"/>
              <a:gd name="connsiteY23" fmla="*/ 202113 h 1872208"/>
              <a:gd name="connsiteX24" fmla="*/ 1288082 w 5969768"/>
              <a:gd name="connsiteY24" fmla="*/ 80739 h 1872208"/>
              <a:gd name="connsiteX25" fmla="*/ 1289248 w 5969768"/>
              <a:gd name="connsiteY25" fmla="*/ 0 h 1872208"/>
              <a:gd name="connsiteX0-1" fmla="*/ 1289248 w 5969768"/>
              <a:gd name="connsiteY0-2" fmla="*/ 0 h 1872208"/>
              <a:gd name="connsiteX1-3" fmla="*/ 5346173 w 5969768"/>
              <a:gd name="connsiteY1-4" fmla="*/ 0 h 1872208"/>
              <a:gd name="connsiteX2-5" fmla="*/ 5969768 w 5969768"/>
              <a:gd name="connsiteY2-6" fmla="*/ 623595 h 1872208"/>
              <a:gd name="connsiteX3-7" fmla="*/ 5969768 w 5969768"/>
              <a:gd name="connsiteY3-8" fmla="*/ 1248613 h 1872208"/>
              <a:gd name="connsiteX4-9" fmla="*/ 5346173 w 5969768"/>
              <a:gd name="connsiteY4-10" fmla="*/ 1872208 h 1872208"/>
              <a:gd name="connsiteX5-11" fmla="*/ 1368152 w 5969768"/>
              <a:gd name="connsiteY5-12" fmla="*/ 1872208 h 1872208"/>
              <a:gd name="connsiteX6-13" fmla="*/ 1289248 w 5969768"/>
              <a:gd name="connsiteY6-14" fmla="*/ 1872208 h 1872208"/>
              <a:gd name="connsiteX7-15" fmla="*/ 407735 w 5969768"/>
              <a:gd name="connsiteY7-16" fmla="*/ 1872208 h 1872208"/>
              <a:gd name="connsiteX8-17" fmla="*/ 0 w 5969768"/>
              <a:gd name="connsiteY8-18" fmla="*/ 1464473 h 1872208"/>
              <a:gd name="connsiteX9-19" fmla="*/ 0 w 5969768"/>
              <a:gd name="connsiteY9-20" fmla="*/ 1055807 h 1872208"/>
              <a:gd name="connsiteX10-21" fmla="*/ 407735 w 5969768"/>
              <a:gd name="connsiteY10-22" fmla="*/ 648072 h 1872208"/>
              <a:gd name="connsiteX11-23" fmla="*/ 1368152 w 5969768"/>
              <a:gd name="connsiteY11-24" fmla="*/ 648072 h 1872208"/>
              <a:gd name="connsiteX12-25" fmla="*/ 1368152 w 5969768"/>
              <a:gd name="connsiteY12-26" fmla="*/ 850487 h 1872208"/>
              <a:gd name="connsiteX13-27" fmla="*/ 488918 w 5969768"/>
              <a:gd name="connsiteY13-28" fmla="*/ 850487 h 1872208"/>
              <a:gd name="connsiteX14-29" fmla="*/ 216024 w 5969768"/>
              <a:gd name="connsiteY14-30" fmla="*/ 1123381 h 1872208"/>
              <a:gd name="connsiteX15-31" fmla="*/ 216024 w 5969768"/>
              <a:gd name="connsiteY15-32" fmla="*/ 1396898 h 1872208"/>
              <a:gd name="connsiteX16-33" fmla="*/ 488918 w 5969768"/>
              <a:gd name="connsiteY16-34" fmla="*/ 1669792 h 1872208"/>
              <a:gd name="connsiteX17-35" fmla="*/ 1368152 w 5969768"/>
              <a:gd name="connsiteY17-36" fmla="*/ 1669792 h 1872208"/>
              <a:gd name="connsiteX18-37" fmla="*/ 1368152 w 5969768"/>
              <a:gd name="connsiteY18-38" fmla="*/ 1670095 h 1872208"/>
              <a:gd name="connsiteX19-39" fmla="*/ 5264789 w 5969768"/>
              <a:gd name="connsiteY19-40" fmla="*/ 1670095 h 1872208"/>
              <a:gd name="connsiteX20-41" fmla="*/ 5753744 w 5969768"/>
              <a:gd name="connsiteY20-42" fmla="*/ 1181140 h 1872208"/>
              <a:gd name="connsiteX21-43" fmla="*/ 5753744 w 5969768"/>
              <a:gd name="connsiteY21-44" fmla="*/ 691068 h 1872208"/>
              <a:gd name="connsiteX22-45" fmla="*/ 5264789 w 5969768"/>
              <a:gd name="connsiteY22-46" fmla="*/ 202113 h 1872208"/>
              <a:gd name="connsiteX23-47" fmla="*/ 1289248 w 5969768"/>
              <a:gd name="connsiteY23-48" fmla="*/ 202113 h 1872208"/>
              <a:gd name="connsiteX24-49" fmla="*/ 1421432 w 5969768"/>
              <a:gd name="connsiteY24-50" fmla="*/ 109314 h 1872208"/>
              <a:gd name="connsiteX25-51" fmla="*/ 1289248 w 5969768"/>
              <a:gd name="connsiteY25-52"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Lst>
            <a:rect l="l" t="t" r="r" b="b"/>
            <a:pathLst>
              <a:path w="5969768" h="1872208">
                <a:moveTo>
                  <a:pt x="1289248" y="0"/>
                </a:moveTo>
                <a:lnTo>
                  <a:pt x="5346173" y="0"/>
                </a:lnTo>
                <a:cubicBezTo>
                  <a:pt x="5690575" y="0"/>
                  <a:pt x="5969768" y="279193"/>
                  <a:pt x="5969768" y="623595"/>
                </a:cubicBezTo>
                <a:lnTo>
                  <a:pt x="5969768" y="1248613"/>
                </a:lnTo>
                <a:cubicBezTo>
                  <a:pt x="5969768" y="1593015"/>
                  <a:pt x="5690575" y="1872208"/>
                  <a:pt x="5346173" y="1872208"/>
                </a:cubicBezTo>
                <a:lnTo>
                  <a:pt x="1368152" y="1872208"/>
                </a:lnTo>
                <a:lnTo>
                  <a:pt x="1289248" y="1872208"/>
                </a:lnTo>
                <a:lnTo>
                  <a:pt x="407735" y="1872208"/>
                </a:lnTo>
                <a:cubicBezTo>
                  <a:pt x="182549" y="1872208"/>
                  <a:pt x="0" y="1689659"/>
                  <a:pt x="0" y="1464473"/>
                </a:cubicBezTo>
                <a:lnTo>
                  <a:pt x="0" y="1055807"/>
                </a:lnTo>
                <a:cubicBezTo>
                  <a:pt x="0" y="830621"/>
                  <a:pt x="182549" y="648072"/>
                  <a:pt x="407735" y="648072"/>
                </a:cubicBezTo>
                <a:lnTo>
                  <a:pt x="1368152" y="648072"/>
                </a:lnTo>
                <a:lnTo>
                  <a:pt x="1368152" y="850487"/>
                </a:lnTo>
                <a:lnTo>
                  <a:pt x="488918" y="850487"/>
                </a:lnTo>
                <a:cubicBezTo>
                  <a:pt x="338203" y="850487"/>
                  <a:pt x="216024" y="972666"/>
                  <a:pt x="216024" y="1123381"/>
                </a:cubicBezTo>
                <a:lnTo>
                  <a:pt x="216024" y="1396898"/>
                </a:lnTo>
                <a:cubicBezTo>
                  <a:pt x="216024" y="1547613"/>
                  <a:pt x="338203" y="1669792"/>
                  <a:pt x="488918" y="1669792"/>
                </a:cubicBezTo>
                <a:lnTo>
                  <a:pt x="1368152" y="1669792"/>
                </a:lnTo>
                <a:lnTo>
                  <a:pt x="1368152" y="1670095"/>
                </a:lnTo>
                <a:lnTo>
                  <a:pt x="5264789" y="1670095"/>
                </a:lnTo>
                <a:cubicBezTo>
                  <a:pt x="5534831" y="1670095"/>
                  <a:pt x="5753744" y="1451182"/>
                  <a:pt x="5753744" y="1181140"/>
                </a:cubicBezTo>
                <a:lnTo>
                  <a:pt x="5753744" y="691068"/>
                </a:lnTo>
                <a:cubicBezTo>
                  <a:pt x="5753744" y="421026"/>
                  <a:pt x="5534831" y="202113"/>
                  <a:pt x="5264789" y="202113"/>
                </a:cubicBezTo>
                <a:lnTo>
                  <a:pt x="1289248" y="202113"/>
                </a:lnTo>
                <a:cubicBezTo>
                  <a:pt x="1288859" y="161655"/>
                  <a:pt x="1421821" y="149772"/>
                  <a:pt x="1421432" y="109314"/>
                </a:cubicBezTo>
                <a:cubicBezTo>
                  <a:pt x="1421821" y="82401"/>
                  <a:pt x="1288859" y="26913"/>
                  <a:pt x="1289248" y="0"/>
                </a:cubicBezTo>
                <a:close/>
              </a:path>
            </a:pathLst>
          </a:custGeom>
          <a:solidFill>
            <a:srgbClr val="17B59E"/>
          </a:solidFill>
          <a:ln w="28575" cap="flat" cmpd="sng" algn="ctr">
            <a:solidFill>
              <a:sysClr val="window" lastClr="FFFFFF"/>
            </a:solidFill>
            <a:prstDash val="solid"/>
          </a:ln>
          <a:effectLst/>
        </p:spPr>
        <p:txBody>
          <a:bodyPr lIns="67391" tIns="33696" rIns="67391" bIns="33696" rtlCol="0"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sp>
        <p:nvSpPr>
          <p:cNvPr id="4" name="圆角矩形 6"/>
          <p:cNvSpPr/>
          <p:nvPr/>
        </p:nvSpPr>
        <p:spPr>
          <a:xfrm>
            <a:off x="807620" y="2943413"/>
            <a:ext cx="3452111" cy="1736923"/>
          </a:xfrm>
          <a:custGeom>
            <a:avLst/>
            <a:gdLst>
              <a:gd name="connsiteX0" fmla="*/ 1289248 w 5969768"/>
              <a:gd name="connsiteY0" fmla="*/ 0 h 1872208"/>
              <a:gd name="connsiteX1" fmla="*/ 5346173 w 5969768"/>
              <a:gd name="connsiteY1" fmla="*/ 0 h 1872208"/>
              <a:gd name="connsiteX2" fmla="*/ 5969768 w 5969768"/>
              <a:gd name="connsiteY2" fmla="*/ 623595 h 1872208"/>
              <a:gd name="connsiteX3" fmla="*/ 5969768 w 5969768"/>
              <a:gd name="connsiteY3" fmla="*/ 1248613 h 1872208"/>
              <a:gd name="connsiteX4" fmla="*/ 5346173 w 5969768"/>
              <a:gd name="connsiteY4" fmla="*/ 1872208 h 1872208"/>
              <a:gd name="connsiteX5" fmla="*/ 1368152 w 5969768"/>
              <a:gd name="connsiteY5" fmla="*/ 1872208 h 1872208"/>
              <a:gd name="connsiteX6" fmla="*/ 1289248 w 5969768"/>
              <a:gd name="connsiteY6" fmla="*/ 1872208 h 1872208"/>
              <a:gd name="connsiteX7" fmla="*/ 407735 w 5969768"/>
              <a:gd name="connsiteY7" fmla="*/ 1872208 h 1872208"/>
              <a:gd name="connsiteX8" fmla="*/ 0 w 5969768"/>
              <a:gd name="connsiteY8" fmla="*/ 1464473 h 1872208"/>
              <a:gd name="connsiteX9" fmla="*/ 0 w 5969768"/>
              <a:gd name="connsiteY9" fmla="*/ 1055807 h 1872208"/>
              <a:gd name="connsiteX10" fmla="*/ 407735 w 5969768"/>
              <a:gd name="connsiteY10" fmla="*/ 648072 h 1872208"/>
              <a:gd name="connsiteX11" fmla="*/ 1368152 w 5969768"/>
              <a:gd name="connsiteY11" fmla="*/ 648072 h 1872208"/>
              <a:gd name="connsiteX12" fmla="*/ 1368152 w 5969768"/>
              <a:gd name="connsiteY12" fmla="*/ 850487 h 1872208"/>
              <a:gd name="connsiteX13" fmla="*/ 488918 w 5969768"/>
              <a:gd name="connsiteY13" fmla="*/ 850487 h 1872208"/>
              <a:gd name="connsiteX14" fmla="*/ 216024 w 5969768"/>
              <a:gd name="connsiteY14" fmla="*/ 1123381 h 1872208"/>
              <a:gd name="connsiteX15" fmla="*/ 216024 w 5969768"/>
              <a:gd name="connsiteY15" fmla="*/ 1396898 h 1872208"/>
              <a:gd name="connsiteX16" fmla="*/ 488918 w 5969768"/>
              <a:gd name="connsiteY16" fmla="*/ 1669792 h 1872208"/>
              <a:gd name="connsiteX17" fmla="*/ 1368152 w 5969768"/>
              <a:gd name="connsiteY17" fmla="*/ 1669792 h 1872208"/>
              <a:gd name="connsiteX18" fmla="*/ 1368152 w 5969768"/>
              <a:gd name="connsiteY18" fmla="*/ 1670095 h 1872208"/>
              <a:gd name="connsiteX19" fmla="*/ 5264789 w 5969768"/>
              <a:gd name="connsiteY19" fmla="*/ 1670095 h 1872208"/>
              <a:gd name="connsiteX20" fmla="*/ 5753744 w 5969768"/>
              <a:gd name="connsiteY20" fmla="*/ 1181140 h 1872208"/>
              <a:gd name="connsiteX21" fmla="*/ 5753744 w 5969768"/>
              <a:gd name="connsiteY21" fmla="*/ 691068 h 1872208"/>
              <a:gd name="connsiteX22" fmla="*/ 5264789 w 5969768"/>
              <a:gd name="connsiteY22" fmla="*/ 202113 h 1872208"/>
              <a:gd name="connsiteX23" fmla="*/ 1289248 w 5969768"/>
              <a:gd name="connsiteY23" fmla="*/ 202113 h 1872208"/>
              <a:gd name="connsiteX24" fmla="*/ 1288082 w 5969768"/>
              <a:gd name="connsiteY24" fmla="*/ 80739 h 1872208"/>
              <a:gd name="connsiteX25" fmla="*/ 1289248 w 5969768"/>
              <a:gd name="connsiteY25" fmla="*/ 0 h 1872208"/>
              <a:gd name="connsiteX0-1" fmla="*/ 1289248 w 5969768"/>
              <a:gd name="connsiteY0-2" fmla="*/ 0 h 1872208"/>
              <a:gd name="connsiteX1-3" fmla="*/ 5346173 w 5969768"/>
              <a:gd name="connsiteY1-4" fmla="*/ 0 h 1872208"/>
              <a:gd name="connsiteX2-5" fmla="*/ 5969768 w 5969768"/>
              <a:gd name="connsiteY2-6" fmla="*/ 623595 h 1872208"/>
              <a:gd name="connsiteX3-7" fmla="*/ 5969768 w 5969768"/>
              <a:gd name="connsiteY3-8" fmla="*/ 1248613 h 1872208"/>
              <a:gd name="connsiteX4-9" fmla="*/ 5346173 w 5969768"/>
              <a:gd name="connsiteY4-10" fmla="*/ 1872208 h 1872208"/>
              <a:gd name="connsiteX5-11" fmla="*/ 1368152 w 5969768"/>
              <a:gd name="connsiteY5-12" fmla="*/ 1872208 h 1872208"/>
              <a:gd name="connsiteX6-13" fmla="*/ 1289248 w 5969768"/>
              <a:gd name="connsiteY6-14" fmla="*/ 1872208 h 1872208"/>
              <a:gd name="connsiteX7-15" fmla="*/ 407735 w 5969768"/>
              <a:gd name="connsiteY7-16" fmla="*/ 1872208 h 1872208"/>
              <a:gd name="connsiteX8-17" fmla="*/ 0 w 5969768"/>
              <a:gd name="connsiteY8-18" fmla="*/ 1464473 h 1872208"/>
              <a:gd name="connsiteX9-19" fmla="*/ 0 w 5969768"/>
              <a:gd name="connsiteY9-20" fmla="*/ 1055807 h 1872208"/>
              <a:gd name="connsiteX10-21" fmla="*/ 407735 w 5969768"/>
              <a:gd name="connsiteY10-22" fmla="*/ 648072 h 1872208"/>
              <a:gd name="connsiteX11-23" fmla="*/ 1368152 w 5969768"/>
              <a:gd name="connsiteY11-24" fmla="*/ 648072 h 1872208"/>
              <a:gd name="connsiteX12-25" fmla="*/ 1368152 w 5969768"/>
              <a:gd name="connsiteY12-26" fmla="*/ 850487 h 1872208"/>
              <a:gd name="connsiteX13-27" fmla="*/ 488918 w 5969768"/>
              <a:gd name="connsiteY13-28" fmla="*/ 850487 h 1872208"/>
              <a:gd name="connsiteX14-29" fmla="*/ 216024 w 5969768"/>
              <a:gd name="connsiteY14-30" fmla="*/ 1123381 h 1872208"/>
              <a:gd name="connsiteX15-31" fmla="*/ 216024 w 5969768"/>
              <a:gd name="connsiteY15-32" fmla="*/ 1396898 h 1872208"/>
              <a:gd name="connsiteX16-33" fmla="*/ 488918 w 5969768"/>
              <a:gd name="connsiteY16-34" fmla="*/ 1669792 h 1872208"/>
              <a:gd name="connsiteX17-35" fmla="*/ 1368152 w 5969768"/>
              <a:gd name="connsiteY17-36" fmla="*/ 1669792 h 1872208"/>
              <a:gd name="connsiteX18-37" fmla="*/ 1368152 w 5969768"/>
              <a:gd name="connsiteY18-38" fmla="*/ 1670095 h 1872208"/>
              <a:gd name="connsiteX19-39" fmla="*/ 5264789 w 5969768"/>
              <a:gd name="connsiteY19-40" fmla="*/ 1670095 h 1872208"/>
              <a:gd name="connsiteX20-41" fmla="*/ 5753744 w 5969768"/>
              <a:gd name="connsiteY20-42" fmla="*/ 1181140 h 1872208"/>
              <a:gd name="connsiteX21-43" fmla="*/ 5753744 w 5969768"/>
              <a:gd name="connsiteY21-44" fmla="*/ 691068 h 1872208"/>
              <a:gd name="connsiteX22-45" fmla="*/ 5264789 w 5969768"/>
              <a:gd name="connsiteY22-46" fmla="*/ 202113 h 1872208"/>
              <a:gd name="connsiteX23-47" fmla="*/ 1289248 w 5969768"/>
              <a:gd name="connsiteY23-48" fmla="*/ 202113 h 1872208"/>
              <a:gd name="connsiteX24-49" fmla="*/ 1421432 w 5969768"/>
              <a:gd name="connsiteY24-50" fmla="*/ 109314 h 1872208"/>
              <a:gd name="connsiteX25-51" fmla="*/ 1289248 w 5969768"/>
              <a:gd name="connsiteY25-52"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Lst>
            <a:rect l="l" t="t" r="r" b="b"/>
            <a:pathLst>
              <a:path w="5969768" h="1872208">
                <a:moveTo>
                  <a:pt x="1289248" y="0"/>
                </a:moveTo>
                <a:lnTo>
                  <a:pt x="5346173" y="0"/>
                </a:lnTo>
                <a:cubicBezTo>
                  <a:pt x="5690575" y="0"/>
                  <a:pt x="5969768" y="279193"/>
                  <a:pt x="5969768" y="623595"/>
                </a:cubicBezTo>
                <a:lnTo>
                  <a:pt x="5969768" y="1248613"/>
                </a:lnTo>
                <a:cubicBezTo>
                  <a:pt x="5969768" y="1593015"/>
                  <a:pt x="5690575" y="1872208"/>
                  <a:pt x="5346173" y="1872208"/>
                </a:cubicBezTo>
                <a:lnTo>
                  <a:pt x="1368152" y="1872208"/>
                </a:lnTo>
                <a:lnTo>
                  <a:pt x="1289248" y="1872208"/>
                </a:lnTo>
                <a:lnTo>
                  <a:pt x="407735" y="1872208"/>
                </a:lnTo>
                <a:cubicBezTo>
                  <a:pt x="182549" y="1872208"/>
                  <a:pt x="0" y="1689659"/>
                  <a:pt x="0" y="1464473"/>
                </a:cubicBezTo>
                <a:lnTo>
                  <a:pt x="0" y="1055807"/>
                </a:lnTo>
                <a:cubicBezTo>
                  <a:pt x="0" y="830621"/>
                  <a:pt x="182549" y="648072"/>
                  <a:pt x="407735" y="648072"/>
                </a:cubicBezTo>
                <a:lnTo>
                  <a:pt x="1368152" y="648072"/>
                </a:lnTo>
                <a:lnTo>
                  <a:pt x="1368152" y="850487"/>
                </a:lnTo>
                <a:lnTo>
                  <a:pt x="488918" y="850487"/>
                </a:lnTo>
                <a:cubicBezTo>
                  <a:pt x="338203" y="850487"/>
                  <a:pt x="216024" y="972666"/>
                  <a:pt x="216024" y="1123381"/>
                </a:cubicBezTo>
                <a:lnTo>
                  <a:pt x="216024" y="1396898"/>
                </a:lnTo>
                <a:cubicBezTo>
                  <a:pt x="216024" y="1547613"/>
                  <a:pt x="338203" y="1669792"/>
                  <a:pt x="488918" y="1669792"/>
                </a:cubicBezTo>
                <a:lnTo>
                  <a:pt x="1368152" y="1669792"/>
                </a:lnTo>
                <a:lnTo>
                  <a:pt x="1368152" y="1670095"/>
                </a:lnTo>
                <a:lnTo>
                  <a:pt x="5264789" y="1670095"/>
                </a:lnTo>
                <a:cubicBezTo>
                  <a:pt x="5534831" y="1670095"/>
                  <a:pt x="5753744" y="1451182"/>
                  <a:pt x="5753744" y="1181140"/>
                </a:cubicBezTo>
                <a:lnTo>
                  <a:pt x="5753744" y="691068"/>
                </a:lnTo>
                <a:cubicBezTo>
                  <a:pt x="5753744" y="421026"/>
                  <a:pt x="5534831" y="202113"/>
                  <a:pt x="5264789" y="202113"/>
                </a:cubicBezTo>
                <a:lnTo>
                  <a:pt x="1289248" y="202113"/>
                </a:lnTo>
                <a:cubicBezTo>
                  <a:pt x="1288859" y="161655"/>
                  <a:pt x="1421821" y="149772"/>
                  <a:pt x="1421432" y="109314"/>
                </a:cubicBezTo>
                <a:cubicBezTo>
                  <a:pt x="1421821" y="82401"/>
                  <a:pt x="1288859" y="26913"/>
                  <a:pt x="1289248" y="0"/>
                </a:cubicBezTo>
                <a:close/>
              </a:path>
            </a:pathLst>
          </a:custGeom>
          <a:solidFill>
            <a:srgbClr val="595959"/>
          </a:solidFill>
          <a:ln w="28575" cap="flat" cmpd="sng" algn="ctr">
            <a:solidFill>
              <a:sysClr val="window" lastClr="FFFFFF"/>
            </a:solidFill>
            <a:prstDash val="solid"/>
          </a:ln>
          <a:effectLst/>
        </p:spPr>
        <p:txBody>
          <a:bodyPr lIns="67391" tIns="33696" rIns="67391" bIns="33696" rtlCol="0"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sp>
        <p:nvSpPr>
          <p:cNvPr id="5" name="圆角矩形 6"/>
          <p:cNvSpPr/>
          <p:nvPr/>
        </p:nvSpPr>
        <p:spPr>
          <a:xfrm>
            <a:off x="4700119" y="2943414"/>
            <a:ext cx="3452110" cy="1736922"/>
          </a:xfrm>
          <a:custGeom>
            <a:avLst/>
            <a:gdLst>
              <a:gd name="connsiteX0" fmla="*/ 1289248 w 5969768"/>
              <a:gd name="connsiteY0" fmla="*/ 0 h 1872208"/>
              <a:gd name="connsiteX1" fmla="*/ 5346173 w 5969768"/>
              <a:gd name="connsiteY1" fmla="*/ 0 h 1872208"/>
              <a:gd name="connsiteX2" fmla="*/ 5969768 w 5969768"/>
              <a:gd name="connsiteY2" fmla="*/ 623595 h 1872208"/>
              <a:gd name="connsiteX3" fmla="*/ 5969768 w 5969768"/>
              <a:gd name="connsiteY3" fmla="*/ 1248613 h 1872208"/>
              <a:gd name="connsiteX4" fmla="*/ 5346173 w 5969768"/>
              <a:gd name="connsiteY4" fmla="*/ 1872208 h 1872208"/>
              <a:gd name="connsiteX5" fmla="*/ 1368152 w 5969768"/>
              <a:gd name="connsiteY5" fmla="*/ 1872208 h 1872208"/>
              <a:gd name="connsiteX6" fmla="*/ 1289248 w 5969768"/>
              <a:gd name="connsiteY6" fmla="*/ 1872208 h 1872208"/>
              <a:gd name="connsiteX7" fmla="*/ 407735 w 5969768"/>
              <a:gd name="connsiteY7" fmla="*/ 1872208 h 1872208"/>
              <a:gd name="connsiteX8" fmla="*/ 0 w 5969768"/>
              <a:gd name="connsiteY8" fmla="*/ 1464473 h 1872208"/>
              <a:gd name="connsiteX9" fmla="*/ 0 w 5969768"/>
              <a:gd name="connsiteY9" fmla="*/ 1055807 h 1872208"/>
              <a:gd name="connsiteX10" fmla="*/ 407735 w 5969768"/>
              <a:gd name="connsiteY10" fmla="*/ 648072 h 1872208"/>
              <a:gd name="connsiteX11" fmla="*/ 1368152 w 5969768"/>
              <a:gd name="connsiteY11" fmla="*/ 648072 h 1872208"/>
              <a:gd name="connsiteX12" fmla="*/ 1368152 w 5969768"/>
              <a:gd name="connsiteY12" fmla="*/ 850487 h 1872208"/>
              <a:gd name="connsiteX13" fmla="*/ 488918 w 5969768"/>
              <a:gd name="connsiteY13" fmla="*/ 850487 h 1872208"/>
              <a:gd name="connsiteX14" fmla="*/ 216024 w 5969768"/>
              <a:gd name="connsiteY14" fmla="*/ 1123381 h 1872208"/>
              <a:gd name="connsiteX15" fmla="*/ 216024 w 5969768"/>
              <a:gd name="connsiteY15" fmla="*/ 1396898 h 1872208"/>
              <a:gd name="connsiteX16" fmla="*/ 488918 w 5969768"/>
              <a:gd name="connsiteY16" fmla="*/ 1669792 h 1872208"/>
              <a:gd name="connsiteX17" fmla="*/ 1368152 w 5969768"/>
              <a:gd name="connsiteY17" fmla="*/ 1669792 h 1872208"/>
              <a:gd name="connsiteX18" fmla="*/ 1368152 w 5969768"/>
              <a:gd name="connsiteY18" fmla="*/ 1670095 h 1872208"/>
              <a:gd name="connsiteX19" fmla="*/ 5264789 w 5969768"/>
              <a:gd name="connsiteY19" fmla="*/ 1670095 h 1872208"/>
              <a:gd name="connsiteX20" fmla="*/ 5753744 w 5969768"/>
              <a:gd name="connsiteY20" fmla="*/ 1181140 h 1872208"/>
              <a:gd name="connsiteX21" fmla="*/ 5753744 w 5969768"/>
              <a:gd name="connsiteY21" fmla="*/ 691068 h 1872208"/>
              <a:gd name="connsiteX22" fmla="*/ 5264789 w 5969768"/>
              <a:gd name="connsiteY22" fmla="*/ 202113 h 1872208"/>
              <a:gd name="connsiteX23" fmla="*/ 1289248 w 5969768"/>
              <a:gd name="connsiteY23" fmla="*/ 202113 h 1872208"/>
              <a:gd name="connsiteX24" fmla="*/ 1288082 w 5969768"/>
              <a:gd name="connsiteY24" fmla="*/ 80739 h 1872208"/>
              <a:gd name="connsiteX25" fmla="*/ 1289248 w 5969768"/>
              <a:gd name="connsiteY25" fmla="*/ 0 h 1872208"/>
              <a:gd name="connsiteX0-1" fmla="*/ 1289248 w 5969768"/>
              <a:gd name="connsiteY0-2" fmla="*/ 0 h 1872208"/>
              <a:gd name="connsiteX1-3" fmla="*/ 5346173 w 5969768"/>
              <a:gd name="connsiteY1-4" fmla="*/ 0 h 1872208"/>
              <a:gd name="connsiteX2-5" fmla="*/ 5969768 w 5969768"/>
              <a:gd name="connsiteY2-6" fmla="*/ 623595 h 1872208"/>
              <a:gd name="connsiteX3-7" fmla="*/ 5969768 w 5969768"/>
              <a:gd name="connsiteY3-8" fmla="*/ 1248613 h 1872208"/>
              <a:gd name="connsiteX4-9" fmla="*/ 5346173 w 5969768"/>
              <a:gd name="connsiteY4-10" fmla="*/ 1872208 h 1872208"/>
              <a:gd name="connsiteX5-11" fmla="*/ 1368152 w 5969768"/>
              <a:gd name="connsiteY5-12" fmla="*/ 1872208 h 1872208"/>
              <a:gd name="connsiteX6-13" fmla="*/ 1289248 w 5969768"/>
              <a:gd name="connsiteY6-14" fmla="*/ 1872208 h 1872208"/>
              <a:gd name="connsiteX7-15" fmla="*/ 407735 w 5969768"/>
              <a:gd name="connsiteY7-16" fmla="*/ 1872208 h 1872208"/>
              <a:gd name="connsiteX8-17" fmla="*/ 0 w 5969768"/>
              <a:gd name="connsiteY8-18" fmla="*/ 1464473 h 1872208"/>
              <a:gd name="connsiteX9-19" fmla="*/ 0 w 5969768"/>
              <a:gd name="connsiteY9-20" fmla="*/ 1055807 h 1872208"/>
              <a:gd name="connsiteX10-21" fmla="*/ 407735 w 5969768"/>
              <a:gd name="connsiteY10-22" fmla="*/ 648072 h 1872208"/>
              <a:gd name="connsiteX11-23" fmla="*/ 1368152 w 5969768"/>
              <a:gd name="connsiteY11-24" fmla="*/ 648072 h 1872208"/>
              <a:gd name="connsiteX12-25" fmla="*/ 1368152 w 5969768"/>
              <a:gd name="connsiteY12-26" fmla="*/ 850487 h 1872208"/>
              <a:gd name="connsiteX13-27" fmla="*/ 488918 w 5969768"/>
              <a:gd name="connsiteY13-28" fmla="*/ 850487 h 1872208"/>
              <a:gd name="connsiteX14-29" fmla="*/ 216024 w 5969768"/>
              <a:gd name="connsiteY14-30" fmla="*/ 1123381 h 1872208"/>
              <a:gd name="connsiteX15-31" fmla="*/ 216024 w 5969768"/>
              <a:gd name="connsiteY15-32" fmla="*/ 1396898 h 1872208"/>
              <a:gd name="connsiteX16-33" fmla="*/ 488918 w 5969768"/>
              <a:gd name="connsiteY16-34" fmla="*/ 1669792 h 1872208"/>
              <a:gd name="connsiteX17-35" fmla="*/ 1368152 w 5969768"/>
              <a:gd name="connsiteY17-36" fmla="*/ 1669792 h 1872208"/>
              <a:gd name="connsiteX18-37" fmla="*/ 1368152 w 5969768"/>
              <a:gd name="connsiteY18-38" fmla="*/ 1670095 h 1872208"/>
              <a:gd name="connsiteX19-39" fmla="*/ 5264789 w 5969768"/>
              <a:gd name="connsiteY19-40" fmla="*/ 1670095 h 1872208"/>
              <a:gd name="connsiteX20-41" fmla="*/ 5753744 w 5969768"/>
              <a:gd name="connsiteY20-42" fmla="*/ 1181140 h 1872208"/>
              <a:gd name="connsiteX21-43" fmla="*/ 5753744 w 5969768"/>
              <a:gd name="connsiteY21-44" fmla="*/ 691068 h 1872208"/>
              <a:gd name="connsiteX22-45" fmla="*/ 5264789 w 5969768"/>
              <a:gd name="connsiteY22-46" fmla="*/ 202113 h 1872208"/>
              <a:gd name="connsiteX23-47" fmla="*/ 1289248 w 5969768"/>
              <a:gd name="connsiteY23-48" fmla="*/ 202113 h 1872208"/>
              <a:gd name="connsiteX24-49" fmla="*/ 1421432 w 5969768"/>
              <a:gd name="connsiteY24-50" fmla="*/ 109314 h 1872208"/>
              <a:gd name="connsiteX25-51" fmla="*/ 1289248 w 5969768"/>
              <a:gd name="connsiteY25-52"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Lst>
            <a:rect l="l" t="t" r="r" b="b"/>
            <a:pathLst>
              <a:path w="5969768" h="1872208">
                <a:moveTo>
                  <a:pt x="1289248" y="0"/>
                </a:moveTo>
                <a:lnTo>
                  <a:pt x="5346173" y="0"/>
                </a:lnTo>
                <a:cubicBezTo>
                  <a:pt x="5690575" y="0"/>
                  <a:pt x="5969768" y="279193"/>
                  <a:pt x="5969768" y="623595"/>
                </a:cubicBezTo>
                <a:lnTo>
                  <a:pt x="5969768" y="1248613"/>
                </a:lnTo>
                <a:cubicBezTo>
                  <a:pt x="5969768" y="1593015"/>
                  <a:pt x="5690575" y="1872208"/>
                  <a:pt x="5346173" y="1872208"/>
                </a:cubicBezTo>
                <a:lnTo>
                  <a:pt x="1368152" y="1872208"/>
                </a:lnTo>
                <a:lnTo>
                  <a:pt x="1289248" y="1872208"/>
                </a:lnTo>
                <a:lnTo>
                  <a:pt x="407735" y="1872208"/>
                </a:lnTo>
                <a:cubicBezTo>
                  <a:pt x="182549" y="1872208"/>
                  <a:pt x="0" y="1689659"/>
                  <a:pt x="0" y="1464473"/>
                </a:cubicBezTo>
                <a:lnTo>
                  <a:pt x="0" y="1055807"/>
                </a:lnTo>
                <a:cubicBezTo>
                  <a:pt x="0" y="830621"/>
                  <a:pt x="182549" y="648072"/>
                  <a:pt x="407735" y="648072"/>
                </a:cubicBezTo>
                <a:lnTo>
                  <a:pt x="1368152" y="648072"/>
                </a:lnTo>
                <a:lnTo>
                  <a:pt x="1368152" y="850487"/>
                </a:lnTo>
                <a:lnTo>
                  <a:pt x="488918" y="850487"/>
                </a:lnTo>
                <a:cubicBezTo>
                  <a:pt x="338203" y="850487"/>
                  <a:pt x="216024" y="972666"/>
                  <a:pt x="216024" y="1123381"/>
                </a:cubicBezTo>
                <a:lnTo>
                  <a:pt x="216024" y="1396898"/>
                </a:lnTo>
                <a:cubicBezTo>
                  <a:pt x="216024" y="1547613"/>
                  <a:pt x="338203" y="1669792"/>
                  <a:pt x="488918" y="1669792"/>
                </a:cubicBezTo>
                <a:lnTo>
                  <a:pt x="1368152" y="1669792"/>
                </a:lnTo>
                <a:lnTo>
                  <a:pt x="1368152" y="1670095"/>
                </a:lnTo>
                <a:lnTo>
                  <a:pt x="5264789" y="1670095"/>
                </a:lnTo>
                <a:cubicBezTo>
                  <a:pt x="5534831" y="1670095"/>
                  <a:pt x="5753744" y="1451182"/>
                  <a:pt x="5753744" y="1181140"/>
                </a:cubicBezTo>
                <a:lnTo>
                  <a:pt x="5753744" y="691068"/>
                </a:lnTo>
                <a:cubicBezTo>
                  <a:pt x="5753744" y="421026"/>
                  <a:pt x="5534831" y="202113"/>
                  <a:pt x="5264789" y="202113"/>
                </a:cubicBezTo>
                <a:lnTo>
                  <a:pt x="1289248" y="202113"/>
                </a:lnTo>
                <a:cubicBezTo>
                  <a:pt x="1288859" y="161655"/>
                  <a:pt x="1421821" y="149772"/>
                  <a:pt x="1421432" y="109314"/>
                </a:cubicBezTo>
                <a:cubicBezTo>
                  <a:pt x="1421821" y="82401"/>
                  <a:pt x="1288859" y="26913"/>
                  <a:pt x="1289248" y="0"/>
                </a:cubicBezTo>
                <a:close/>
              </a:path>
            </a:pathLst>
          </a:custGeom>
          <a:solidFill>
            <a:srgbClr val="595959"/>
          </a:solidFill>
          <a:ln w="28575" cap="flat" cmpd="sng" algn="ctr">
            <a:solidFill>
              <a:sysClr val="window" lastClr="FFFFFF"/>
            </a:solidFill>
            <a:prstDash val="solid"/>
          </a:ln>
          <a:effectLst/>
        </p:spPr>
        <p:txBody>
          <a:bodyPr lIns="67391" tIns="33696" rIns="67391" bIns="33696" rtlCol="0"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sp>
        <p:nvSpPr>
          <p:cNvPr id="6" name="文本框 14"/>
          <p:cNvSpPr txBox="1"/>
          <p:nvPr/>
        </p:nvSpPr>
        <p:spPr>
          <a:xfrm>
            <a:off x="1069891" y="1867346"/>
            <a:ext cx="525066" cy="437382"/>
          </a:xfrm>
          <a:prstGeom prst="rect">
            <a:avLst/>
          </a:prstGeom>
          <a:noFill/>
        </p:spPr>
        <p:txBody>
          <a:bodyPr wrap="square" lIns="67391" tIns="33696" rIns="67391" bIns="33696" rtlCol="0">
            <a:spAutoFit/>
          </a:bodyPr>
          <a:lstStyle/>
          <a:p>
            <a:r>
              <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rPr>
              <a:t>01</a:t>
            </a:r>
            <a:endPar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7" name="文本框 15"/>
          <p:cNvSpPr txBox="1"/>
          <p:nvPr/>
        </p:nvSpPr>
        <p:spPr>
          <a:xfrm>
            <a:off x="1640286" y="1257884"/>
            <a:ext cx="1375626" cy="283494"/>
          </a:xfrm>
          <a:prstGeom prst="rect">
            <a:avLst/>
          </a:prstGeom>
          <a:noFill/>
        </p:spPr>
        <p:txBody>
          <a:bodyPr wrap="square" lIns="67391" tIns="33696" rIns="67391" bIns="33696" rtlCol="0">
            <a:spAutoFit/>
          </a:bodyPr>
          <a:lstStyle/>
          <a:p>
            <a:r>
              <a:rPr lang="zh-CN" altLang="en-US" sz="1400" dirty="0">
                <a:latin typeface="微软雅黑" panose="020B0503020204020204" pitchFamily="34" charset="-122"/>
                <a:ea typeface="微软雅黑" panose="020B0503020204020204" pitchFamily="34" charset="-122"/>
              </a:rPr>
              <a:t>信息采集</a:t>
            </a:r>
            <a:endParaRPr lang="en-US" altLang="zh-CN" sz="1400" dirty="0">
              <a:latin typeface="微软雅黑" panose="020B0503020204020204" pitchFamily="34" charset="-122"/>
              <a:ea typeface="微软雅黑" panose="020B0503020204020204" pitchFamily="34" charset="-122"/>
            </a:endParaRPr>
          </a:p>
        </p:txBody>
      </p:sp>
      <p:sp>
        <p:nvSpPr>
          <p:cNvPr id="8" name="矩形 7"/>
          <p:cNvSpPr/>
          <p:nvPr/>
        </p:nvSpPr>
        <p:spPr>
          <a:xfrm>
            <a:off x="1640286" y="1715072"/>
            <a:ext cx="2232224" cy="551772"/>
          </a:xfrm>
          <a:prstGeom prst="rect">
            <a:avLst/>
          </a:prstGeom>
        </p:spPr>
        <p:txBody>
          <a:bodyPr wrap="square" lIns="67391" tIns="33696" rIns="67391" bIns="33696">
            <a:spAutoFit/>
          </a:bodyPr>
          <a:lstStyle/>
          <a:p>
            <a:pPr>
              <a:lnSpc>
                <a:spcPct val="120000"/>
              </a:lnSpc>
            </a:pPr>
            <a:r>
              <a:rPr lang="zh-CN" altLang="en-US" sz="900" dirty="0">
                <a:solidFill>
                  <a:schemeClr val="tx1">
                    <a:lumMod val="85000"/>
                    <a:lumOff val="15000"/>
                  </a:schemeClr>
                </a:solidFill>
                <a:latin typeface="华文细黑" panose="02010600040101010101" pitchFamily="2" charset="-122"/>
                <a:ea typeface="华文细黑" panose="02010600040101010101" pitchFamily="2" charset="-122"/>
              </a:rPr>
              <a:t>脑机接口的划分形式一般也是看信息采集方式为主的，通常被分为侵入式、半侵入式、非侵入式。</a:t>
            </a:r>
            <a:endParaRPr lang="zh-CN" altLang="en-US" sz="900" dirty="0">
              <a:solidFill>
                <a:schemeClr val="tx1">
                  <a:lumMod val="85000"/>
                  <a:lumOff val="15000"/>
                </a:schemeClr>
              </a:solidFill>
              <a:latin typeface="华文细黑" panose="02010600040101010101" pitchFamily="2" charset="-122"/>
              <a:ea typeface="华文细黑" panose="02010600040101010101" pitchFamily="2" charset="-122"/>
            </a:endParaRPr>
          </a:p>
        </p:txBody>
      </p:sp>
      <p:sp>
        <p:nvSpPr>
          <p:cNvPr id="9" name="文本框 17"/>
          <p:cNvSpPr txBox="1"/>
          <p:nvPr/>
        </p:nvSpPr>
        <p:spPr>
          <a:xfrm>
            <a:off x="4941968" y="1918026"/>
            <a:ext cx="525066" cy="437382"/>
          </a:xfrm>
          <a:prstGeom prst="rect">
            <a:avLst/>
          </a:prstGeom>
          <a:noFill/>
        </p:spPr>
        <p:txBody>
          <a:bodyPr wrap="square" lIns="67391" tIns="33696" rIns="67391" bIns="33696" rtlCol="0">
            <a:spAutoFit/>
          </a:bodyPr>
          <a:lstStyle/>
          <a:p>
            <a:r>
              <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rPr>
              <a:t>02</a:t>
            </a:r>
            <a:endPar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0" name="文本框 18"/>
          <p:cNvSpPr txBox="1"/>
          <p:nvPr/>
        </p:nvSpPr>
        <p:spPr>
          <a:xfrm>
            <a:off x="5587182" y="1295581"/>
            <a:ext cx="1375626" cy="283494"/>
          </a:xfrm>
          <a:prstGeom prst="rect">
            <a:avLst/>
          </a:prstGeom>
          <a:noFill/>
        </p:spPr>
        <p:txBody>
          <a:bodyPr wrap="square" lIns="67391" tIns="33696" rIns="67391" bIns="33696" rtlCol="0">
            <a:spAutoFit/>
          </a:bodyPr>
          <a:lstStyle/>
          <a:p>
            <a:r>
              <a:rPr lang="zh-CN" altLang="en-US" sz="1400" dirty="0">
                <a:latin typeface="微软雅黑" panose="020B0503020204020204" pitchFamily="34" charset="-122"/>
                <a:ea typeface="微软雅黑" panose="020B0503020204020204" pitchFamily="34" charset="-122"/>
              </a:rPr>
              <a:t>信息分析</a:t>
            </a:r>
            <a:endParaRPr lang="en-US" altLang="zh-CN" sz="1400" dirty="0">
              <a:latin typeface="微软雅黑" panose="020B0503020204020204" pitchFamily="34" charset="-122"/>
              <a:ea typeface="微软雅黑" panose="020B0503020204020204" pitchFamily="34" charset="-122"/>
            </a:endParaRPr>
          </a:p>
        </p:txBody>
      </p:sp>
      <p:sp>
        <p:nvSpPr>
          <p:cNvPr id="11" name="矩形 10"/>
          <p:cNvSpPr/>
          <p:nvPr/>
        </p:nvSpPr>
        <p:spPr>
          <a:xfrm>
            <a:off x="5587182" y="1644665"/>
            <a:ext cx="2232224" cy="884171"/>
          </a:xfrm>
          <a:prstGeom prst="rect">
            <a:avLst/>
          </a:prstGeom>
        </p:spPr>
        <p:txBody>
          <a:bodyPr wrap="square" lIns="67391" tIns="33696" rIns="67391" bIns="33696">
            <a:spAutoFit/>
          </a:bodyPr>
          <a:lstStyle/>
          <a:p>
            <a:pPr>
              <a:lnSpc>
                <a:spcPct val="120000"/>
              </a:lnSpc>
            </a:pPr>
            <a:r>
              <a:rPr lang="zh-CN" altLang="en-US" sz="900" dirty="0">
                <a:solidFill>
                  <a:schemeClr val="tx1">
                    <a:lumMod val="85000"/>
                    <a:lumOff val="15000"/>
                  </a:schemeClr>
                </a:solidFill>
                <a:latin typeface="华文细黑" panose="02010600040101010101" pitchFamily="2" charset="-122"/>
                <a:ea typeface="华文细黑" panose="02010600040101010101" pitchFamily="2" charset="-122"/>
              </a:rPr>
              <a:t>收集好了足够多的信息后，就要进行信号的解码和再编码以处理干扰。</a:t>
            </a:r>
            <a:endParaRPr lang="en-US" altLang="zh-CN" sz="900" dirty="0">
              <a:solidFill>
                <a:schemeClr val="tx1">
                  <a:lumMod val="85000"/>
                  <a:lumOff val="15000"/>
                </a:schemeClr>
              </a:solidFill>
              <a:latin typeface="华文细黑" panose="02010600040101010101" pitchFamily="2" charset="-122"/>
              <a:ea typeface="华文细黑" panose="02010600040101010101" pitchFamily="2" charset="-122"/>
            </a:endParaRPr>
          </a:p>
          <a:p>
            <a:pPr>
              <a:lnSpc>
                <a:spcPct val="120000"/>
              </a:lnSpc>
            </a:pPr>
            <a:r>
              <a:rPr lang="zh-CN" altLang="en-US" sz="900" dirty="0">
                <a:solidFill>
                  <a:schemeClr val="tx1">
                    <a:lumMod val="85000"/>
                    <a:lumOff val="15000"/>
                  </a:schemeClr>
                </a:solidFill>
                <a:latin typeface="华文细黑" panose="02010600040101010101" pitchFamily="2" charset="-122"/>
                <a:ea typeface="华文细黑" panose="02010600040101010101" pitchFamily="2" charset="-122"/>
              </a:rPr>
              <a:t>分析模型是信息解码环节的关键，根据采集方式的不同，一般会有脑电图皮层脑电图等模型可以协助分析。</a:t>
            </a:r>
            <a:endParaRPr lang="zh-CN" altLang="en-US" sz="900" dirty="0">
              <a:solidFill>
                <a:schemeClr val="tx1">
                  <a:lumMod val="85000"/>
                  <a:lumOff val="15000"/>
                </a:schemeClr>
              </a:solidFill>
              <a:latin typeface="华文细黑" panose="02010600040101010101" pitchFamily="2" charset="-122"/>
              <a:ea typeface="华文细黑" panose="02010600040101010101" pitchFamily="2" charset="-122"/>
            </a:endParaRPr>
          </a:p>
        </p:txBody>
      </p:sp>
      <p:sp>
        <p:nvSpPr>
          <p:cNvPr id="12" name="文本框 20"/>
          <p:cNvSpPr txBox="1"/>
          <p:nvPr/>
        </p:nvSpPr>
        <p:spPr>
          <a:xfrm>
            <a:off x="1066475" y="3909085"/>
            <a:ext cx="525066" cy="437382"/>
          </a:xfrm>
          <a:prstGeom prst="rect">
            <a:avLst/>
          </a:prstGeom>
          <a:noFill/>
        </p:spPr>
        <p:txBody>
          <a:bodyPr wrap="square" lIns="67391" tIns="33696" rIns="67391" bIns="33696" rtlCol="0">
            <a:spAutoFit/>
          </a:bodyPr>
          <a:lstStyle/>
          <a:p>
            <a:r>
              <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rPr>
              <a:t>03</a:t>
            </a:r>
            <a:endPar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3" name="文本框 21"/>
          <p:cNvSpPr txBox="1"/>
          <p:nvPr/>
        </p:nvSpPr>
        <p:spPr>
          <a:xfrm>
            <a:off x="1637644" y="3236593"/>
            <a:ext cx="1375626" cy="283494"/>
          </a:xfrm>
          <a:prstGeom prst="rect">
            <a:avLst/>
          </a:prstGeom>
          <a:noFill/>
        </p:spPr>
        <p:txBody>
          <a:bodyPr wrap="square" lIns="67391" tIns="33696" rIns="67391" bIns="33696" rtlCol="0">
            <a:spAutoFit/>
          </a:bodyPr>
          <a:lstStyle/>
          <a:p>
            <a:r>
              <a:rPr lang="zh-CN" altLang="en-US" sz="1400" dirty="0">
                <a:latin typeface="微软雅黑" panose="020B0503020204020204" pitchFamily="34" charset="-122"/>
                <a:ea typeface="微软雅黑" panose="020B0503020204020204" pitchFamily="34" charset="-122"/>
              </a:rPr>
              <a:t>再编码</a:t>
            </a:r>
            <a:endParaRPr lang="en-US" altLang="zh-CN" sz="1400" dirty="0">
              <a:latin typeface="微软雅黑" panose="020B0503020204020204" pitchFamily="34" charset="-122"/>
              <a:ea typeface="微软雅黑" panose="020B0503020204020204" pitchFamily="34" charset="-122"/>
            </a:endParaRPr>
          </a:p>
        </p:txBody>
      </p:sp>
      <p:sp>
        <p:nvSpPr>
          <p:cNvPr id="14" name="矩形 13"/>
          <p:cNvSpPr/>
          <p:nvPr/>
        </p:nvSpPr>
        <p:spPr>
          <a:xfrm>
            <a:off x="1655518" y="3727327"/>
            <a:ext cx="2232224" cy="400449"/>
          </a:xfrm>
          <a:prstGeom prst="rect">
            <a:avLst/>
          </a:prstGeom>
        </p:spPr>
        <p:txBody>
          <a:bodyPr wrap="square" lIns="67391" tIns="33696" rIns="67391" bIns="33696">
            <a:spAutoFit/>
          </a:bodyPr>
          <a:lstStyle/>
          <a:p>
            <a:pPr>
              <a:lnSpc>
                <a:spcPct val="120000"/>
              </a:lnSpc>
            </a:pPr>
            <a:r>
              <a:rPr lang="zh-CN" altLang="en-US" sz="900" dirty="0">
                <a:solidFill>
                  <a:schemeClr val="tx1">
                    <a:lumMod val="85000"/>
                    <a:lumOff val="15000"/>
                  </a:schemeClr>
                </a:solidFill>
                <a:latin typeface="华文细黑" panose="02010600040101010101" pitchFamily="2" charset="-122"/>
                <a:ea typeface="华文细黑" panose="02010600040101010101" pitchFamily="2" charset="-122"/>
              </a:rPr>
              <a:t>将分析后的信息进行编码，如何编码取决于希望做成的事情。</a:t>
            </a:r>
            <a:endParaRPr lang="zh-CN" altLang="en-US" sz="900" dirty="0">
              <a:solidFill>
                <a:schemeClr val="tx1">
                  <a:lumMod val="85000"/>
                  <a:lumOff val="15000"/>
                </a:schemeClr>
              </a:solidFill>
              <a:latin typeface="华文细黑" panose="02010600040101010101" pitchFamily="2" charset="-122"/>
              <a:ea typeface="华文细黑" panose="02010600040101010101" pitchFamily="2" charset="-122"/>
            </a:endParaRPr>
          </a:p>
        </p:txBody>
      </p:sp>
      <p:sp>
        <p:nvSpPr>
          <p:cNvPr id="15" name="文本框 23"/>
          <p:cNvSpPr txBox="1"/>
          <p:nvPr/>
        </p:nvSpPr>
        <p:spPr>
          <a:xfrm>
            <a:off x="4974530" y="3909085"/>
            <a:ext cx="525066" cy="437382"/>
          </a:xfrm>
          <a:prstGeom prst="rect">
            <a:avLst/>
          </a:prstGeom>
          <a:noFill/>
        </p:spPr>
        <p:txBody>
          <a:bodyPr wrap="square" lIns="67391" tIns="33696" rIns="67391" bIns="33696" rtlCol="0">
            <a:spAutoFit/>
          </a:bodyPr>
          <a:lstStyle/>
          <a:p>
            <a:r>
              <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rPr>
              <a:t>04</a:t>
            </a:r>
            <a:endPar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6" name="文本框 24"/>
          <p:cNvSpPr txBox="1"/>
          <p:nvPr/>
        </p:nvSpPr>
        <p:spPr>
          <a:xfrm>
            <a:off x="5587182" y="3262580"/>
            <a:ext cx="1375626" cy="283494"/>
          </a:xfrm>
          <a:prstGeom prst="rect">
            <a:avLst/>
          </a:prstGeom>
          <a:noFill/>
        </p:spPr>
        <p:txBody>
          <a:bodyPr wrap="square" lIns="67391" tIns="33696" rIns="67391" bIns="33696" rtlCol="0">
            <a:spAutoFit/>
          </a:bodyPr>
          <a:lstStyle/>
          <a:p>
            <a:r>
              <a:rPr lang="zh-CN" altLang="en-US" sz="1400" dirty="0">
                <a:latin typeface="微软雅黑" panose="020B0503020204020204" pitchFamily="34" charset="-122"/>
                <a:ea typeface="微软雅黑" panose="020B0503020204020204" pitchFamily="34" charset="-122"/>
              </a:rPr>
              <a:t>反馈</a:t>
            </a:r>
            <a:endParaRPr lang="en-US" altLang="zh-CN" sz="1400" dirty="0">
              <a:latin typeface="微软雅黑" panose="020B0503020204020204" pitchFamily="34" charset="-122"/>
              <a:ea typeface="微软雅黑" panose="020B0503020204020204" pitchFamily="34" charset="-122"/>
            </a:endParaRPr>
          </a:p>
        </p:txBody>
      </p:sp>
      <p:sp>
        <p:nvSpPr>
          <p:cNvPr id="17" name="矩形 16"/>
          <p:cNvSpPr/>
          <p:nvPr/>
        </p:nvSpPr>
        <p:spPr>
          <a:xfrm>
            <a:off x="5587182" y="3600246"/>
            <a:ext cx="2232224" cy="884171"/>
          </a:xfrm>
          <a:prstGeom prst="rect">
            <a:avLst/>
          </a:prstGeom>
        </p:spPr>
        <p:txBody>
          <a:bodyPr wrap="square" lIns="67391" tIns="33696" rIns="67391" bIns="33696">
            <a:spAutoFit/>
          </a:bodyPr>
          <a:lstStyle/>
          <a:p>
            <a:pPr>
              <a:lnSpc>
                <a:spcPct val="120000"/>
              </a:lnSpc>
            </a:pPr>
            <a:r>
              <a:rPr lang="zh-CN" altLang="en-US" sz="900" dirty="0">
                <a:solidFill>
                  <a:schemeClr val="tx1">
                    <a:lumMod val="85000"/>
                    <a:lumOff val="15000"/>
                  </a:schemeClr>
                </a:solidFill>
                <a:latin typeface="华文细黑" panose="02010600040101010101" pitchFamily="2" charset="-122"/>
                <a:ea typeface="华文细黑" panose="02010600040101010101" pitchFamily="2" charset="-122"/>
              </a:rPr>
              <a:t>获得环境反馈信息后再作用于大脑也非常复杂。</a:t>
            </a:r>
            <a:endParaRPr lang="en-US" altLang="zh-CN" sz="900" dirty="0">
              <a:solidFill>
                <a:schemeClr val="tx1">
                  <a:lumMod val="85000"/>
                  <a:lumOff val="15000"/>
                </a:schemeClr>
              </a:solidFill>
              <a:latin typeface="华文细黑" panose="02010600040101010101" pitchFamily="2" charset="-122"/>
              <a:ea typeface="华文细黑" panose="02010600040101010101" pitchFamily="2" charset="-122"/>
            </a:endParaRPr>
          </a:p>
          <a:p>
            <a:pPr>
              <a:lnSpc>
                <a:spcPct val="120000"/>
              </a:lnSpc>
            </a:pPr>
            <a:r>
              <a:rPr lang="zh-CN" altLang="en-US" sz="900" dirty="0">
                <a:solidFill>
                  <a:schemeClr val="tx1">
                    <a:lumMod val="85000"/>
                    <a:lumOff val="15000"/>
                  </a:schemeClr>
                </a:solidFill>
                <a:latin typeface="华文细黑" panose="02010600040101010101" pitchFamily="2" charset="-122"/>
                <a:ea typeface="华文细黑" panose="02010600040101010101" pitchFamily="2" charset="-122"/>
              </a:rPr>
              <a:t>脑机接口实现这一步其实是非常复杂的，包括多模态感知的混合解析也是难点，因为反馈给大脑的过程可能不兼容。</a:t>
            </a:r>
            <a:endParaRPr lang="zh-CN" altLang="en-US" sz="900" dirty="0">
              <a:solidFill>
                <a:schemeClr val="tx1">
                  <a:lumMod val="85000"/>
                  <a:lumOff val="15000"/>
                </a:schemeClr>
              </a:solidFill>
              <a:latin typeface="华文细黑" panose="02010600040101010101" pitchFamily="2" charset="-122"/>
              <a:ea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rot="9104315">
            <a:off x="-1534324" y="-1977383"/>
            <a:ext cx="8960556" cy="5040313"/>
          </a:xfrm>
          <a:prstGeom prst="rect">
            <a:avLst/>
          </a:prstGeom>
        </p:spPr>
      </p:pic>
      <p:pic>
        <p:nvPicPr>
          <p:cNvPr id="6" name="图片 5"/>
          <p:cNvPicPr>
            <a:picLocks noChangeAspect="1"/>
          </p:cNvPicPr>
          <p:nvPr/>
        </p:nvPicPr>
        <p:blipFill>
          <a:blip r:embed="rId1"/>
          <a:stretch>
            <a:fillRect/>
          </a:stretch>
        </p:blipFill>
        <p:spPr>
          <a:xfrm rot="9788566">
            <a:off x="-958275" y="-1041304"/>
            <a:ext cx="8960556" cy="5040313"/>
          </a:xfrm>
          <a:prstGeom prst="rect">
            <a:avLst/>
          </a:prstGeom>
        </p:spPr>
      </p:pic>
      <p:pic>
        <p:nvPicPr>
          <p:cNvPr id="3" name="图片 2"/>
          <p:cNvPicPr>
            <a:picLocks noChangeAspect="1"/>
          </p:cNvPicPr>
          <p:nvPr/>
        </p:nvPicPr>
        <p:blipFill>
          <a:blip r:embed="rId1"/>
          <a:stretch>
            <a:fillRect/>
          </a:stretch>
        </p:blipFill>
        <p:spPr>
          <a:xfrm rot="9104315">
            <a:off x="-1269392" y="-843297"/>
            <a:ext cx="8960556" cy="5040313"/>
          </a:xfrm>
          <a:prstGeom prst="rect">
            <a:avLst/>
          </a:prstGeom>
        </p:spPr>
      </p:pic>
      <p:pic>
        <p:nvPicPr>
          <p:cNvPr id="4" name="图片 3"/>
          <p:cNvPicPr>
            <a:picLocks noChangeAspect="1"/>
          </p:cNvPicPr>
          <p:nvPr/>
        </p:nvPicPr>
        <p:blipFill>
          <a:blip r:embed="rId1"/>
          <a:stretch>
            <a:fillRect/>
          </a:stretch>
        </p:blipFill>
        <p:spPr>
          <a:xfrm rot="9788566">
            <a:off x="-693343" y="92783"/>
            <a:ext cx="8960556" cy="5040313"/>
          </a:xfrm>
          <a:prstGeom prst="rect">
            <a:avLst/>
          </a:prstGeom>
        </p:spPr>
      </p:pic>
      <p:sp>
        <p:nvSpPr>
          <p:cNvPr id="7" name="椭圆 6"/>
          <p:cNvSpPr/>
          <p:nvPr/>
        </p:nvSpPr>
        <p:spPr>
          <a:xfrm>
            <a:off x="6640105" y="2016114"/>
            <a:ext cx="1440120" cy="1440120"/>
          </a:xfrm>
          <a:prstGeom prst="ellipse">
            <a:avLst/>
          </a:prstGeom>
          <a:solidFill>
            <a:srgbClr val="59595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dirty="0">
                <a:latin typeface="微软雅黑" panose="020B0503020204020204" pitchFamily="34" charset="-122"/>
                <a:ea typeface="微软雅黑" panose="020B0503020204020204" pitchFamily="34" charset="-122"/>
              </a:rPr>
              <a:t>3</a:t>
            </a:r>
            <a:endParaRPr lang="zh-CN" altLang="en-US" sz="60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5573101" y="3761667"/>
            <a:ext cx="2967479" cy="523220"/>
          </a:xfrm>
          <a:prstGeom prst="rect">
            <a:avLst/>
          </a:prstGeom>
          <a:noFill/>
        </p:spPr>
        <p:txBody>
          <a:bodyPr wrap="none" rtlCol="0">
            <a:spAutoFit/>
          </a:bodyPr>
          <a:lstStyle/>
          <a:p>
            <a:r>
              <a:rPr lang="zh-CN" altLang="en-US" sz="2800" spc="300" dirty="0">
                <a:solidFill>
                  <a:srgbClr val="17B59E"/>
                </a:solidFill>
                <a:latin typeface="微软雅黑" panose="020B0503020204020204" pitchFamily="34" charset="-122"/>
                <a:ea typeface="微软雅黑" panose="020B0503020204020204" pitchFamily="34" charset="-122"/>
              </a:rPr>
              <a:t>脑机接口的现状</a:t>
            </a:r>
            <a:endParaRPr lang="zh-CN" altLang="en-US" sz="2800" spc="300" dirty="0">
              <a:solidFill>
                <a:srgbClr val="17B59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8"/>
                                        </p:tgtEl>
                                        <p:attrNameLst>
                                          <p:attrName>ppt_y</p:attrName>
                                        </p:attrNameLst>
                                      </p:cBhvr>
                                      <p:tavLst>
                                        <p:tav tm="0">
                                          <p:val>
                                            <p:strVal val="#ppt_y"/>
                                          </p:val>
                                        </p:tav>
                                        <p:tav tm="100000">
                                          <p:val>
                                            <p:strVal val="#ppt_y"/>
                                          </p:val>
                                        </p:tav>
                                      </p:tavLst>
                                    </p:anim>
                                    <p:anim calcmode="lin" valueType="num">
                                      <p:cBhvr>
                                        <p:cTn id="15"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p:cNvPicPr>
            <a:picLocks noChangeAspect="1"/>
          </p:cNvPicPr>
          <p:nvPr/>
        </p:nvPicPr>
        <p:blipFill>
          <a:blip r:embed="rId1" cstate="screen"/>
          <a:stretch>
            <a:fillRect/>
          </a:stretch>
        </p:blipFill>
        <p:spPr>
          <a:xfrm rot="7119271">
            <a:off x="-843651" y="-2354956"/>
            <a:ext cx="4998338" cy="2811565"/>
          </a:xfrm>
          <a:prstGeom prst="rect">
            <a:avLst/>
          </a:prstGeom>
        </p:spPr>
      </p:pic>
      <p:pic>
        <p:nvPicPr>
          <p:cNvPr id="57" name="图片 56"/>
          <p:cNvPicPr>
            <a:picLocks noChangeAspect="1"/>
          </p:cNvPicPr>
          <p:nvPr/>
        </p:nvPicPr>
        <p:blipFill>
          <a:blip r:embed="rId2"/>
          <a:stretch>
            <a:fillRect/>
          </a:stretch>
        </p:blipFill>
        <p:spPr>
          <a:xfrm>
            <a:off x="453821" y="1152042"/>
            <a:ext cx="3768060" cy="2514003"/>
          </a:xfrm>
          <a:prstGeom prst="rect">
            <a:avLst/>
          </a:prstGeom>
        </p:spPr>
      </p:pic>
      <p:sp>
        <p:nvSpPr>
          <p:cNvPr id="59" name="文本框 58"/>
          <p:cNvSpPr txBox="1"/>
          <p:nvPr/>
        </p:nvSpPr>
        <p:spPr>
          <a:xfrm>
            <a:off x="4479925" y="1578046"/>
            <a:ext cx="4134413" cy="1384995"/>
          </a:xfrm>
          <a:prstGeom prst="rect">
            <a:avLst/>
          </a:prstGeom>
          <a:noFill/>
        </p:spPr>
        <p:txBody>
          <a:bodyPr wrap="square">
            <a:spAutoFit/>
          </a:bodyPr>
          <a:lstStyle/>
          <a:p>
            <a:r>
              <a:rPr lang="zh-CN" altLang="en-US" sz="1200" dirty="0"/>
              <a:t>人和动物的大脑</a:t>
            </a:r>
            <a:r>
              <a:rPr lang="en-US" altLang="zh-CN" sz="1200" dirty="0"/>
              <a:t>,</a:t>
            </a:r>
            <a:r>
              <a:rPr lang="zh-CN" altLang="en-US" sz="1200" dirty="0"/>
              <a:t>特别是皮层细胞，存在着频繁的自发电活动，无需任何外界刺激。从脑电极记录到的电位是对脑部大量神经元活动的反应，低至微伏级，这种电活动的电位随时间的波动称为脑电波</a:t>
            </a:r>
            <a:r>
              <a:rPr lang="en-US" altLang="zh-CN" sz="1200" dirty="0"/>
              <a:t>(EEG) </a:t>
            </a:r>
            <a:r>
              <a:rPr lang="zh-CN" altLang="en-US" sz="1200" dirty="0"/>
              <a:t>。</a:t>
            </a:r>
            <a:endParaRPr lang="en-US" altLang="zh-CN" sz="1200" dirty="0"/>
          </a:p>
          <a:p>
            <a:endParaRPr lang="en-US" altLang="zh-CN" sz="1200" dirty="0"/>
          </a:p>
          <a:p>
            <a:r>
              <a:rPr lang="zh-CN" altLang="zh-CN" sz="1200" kern="100" spc="40" dirty="0">
                <a:solidFill>
                  <a:srgbClr val="000000"/>
                </a:solidFill>
                <a:effectLst/>
                <a:ea typeface="宋体" panose="02010600030101010101" pitchFamily="2" charset="-122"/>
                <a:cs typeface="宋体" panose="02010600030101010101" pitchFamily="2" charset="-122"/>
              </a:rPr>
              <a:t>由于脑电信号的本质还未知，难以确定一种特定的信号识别方法。</a:t>
            </a:r>
            <a:endParaRPr lang="zh-CN" altLang="en-US" sz="1000" dirty="0"/>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cstate="screen"/>
          <a:stretch>
            <a:fillRect/>
          </a:stretch>
        </p:blipFill>
        <p:spPr>
          <a:xfrm rot="7119271">
            <a:off x="-843651" y="-2354956"/>
            <a:ext cx="4998338" cy="2811565"/>
          </a:xfrm>
          <a:prstGeom prst="rect">
            <a:avLst/>
          </a:prstGeom>
        </p:spPr>
      </p:pic>
      <p:grpSp>
        <p:nvGrpSpPr>
          <p:cNvPr id="3" name="组合 2"/>
          <p:cNvGrpSpPr/>
          <p:nvPr/>
        </p:nvGrpSpPr>
        <p:grpSpPr>
          <a:xfrm>
            <a:off x="670309" y="470570"/>
            <a:ext cx="621507" cy="618705"/>
            <a:chOff x="2082405" y="1855715"/>
            <a:chExt cx="841829" cy="841829"/>
          </a:xfrm>
        </p:grpSpPr>
        <p:sp>
          <p:nvSpPr>
            <p:cNvPr id="4" name="椭圆 3"/>
            <p:cNvSpPr/>
            <p:nvPr/>
          </p:nvSpPr>
          <p:spPr>
            <a:xfrm>
              <a:off x="2082405" y="1855715"/>
              <a:ext cx="841829" cy="841829"/>
            </a:xfrm>
            <a:prstGeom prst="ellipse">
              <a:avLst/>
            </a:prstGeom>
            <a:solidFill>
              <a:srgbClr val="17B5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95000"/>
                    <a:lumOff val="5000"/>
                  </a:schemeClr>
                </a:solidFill>
              </a:endParaRPr>
            </a:p>
          </p:txBody>
        </p:sp>
        <p:sp>
          <p:nvSpPr>
            <p:cNvPr id="5" name="椭圆 4"/>
            <p:cNvSpPr/>
            <p:nvPr/>
          </p:nvSpPr>
          <p:spPr>
            <a:xfrm>
              <a:off x="2201241" y="1974551"/>
              <a:ext cx="604157" cy="6041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01</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6" name="矩形: 圆角 14"/>
          <p:cNvSpPr/>
          <p:nvPr/>
        </p:nvSpPr>
        <p:spPr>
          <a:xfrm>
            <a:off x="1527679" y="503988"/>
            <a:ext cx="6513477" cy="618705"/>
          </a:xfrm>
          <a:prstGeom prst="roundRect">
            <a:avLst>
              <a:gd name="adj" fmla="val 50000"/>
            </a:avLst>
          </a:prstGeom>
          <a:noFill/>
          <a:ln w="28575">
            <a:solidFill>
              <a:srgbClr val="17B59E"/>
            </a:solid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p>
        </p:txBody>
      </p:sp>
      <p:sp>
        <p:nvSpPr>
          <p:cNvPr id="7" name="矩形 6"/>
          <p:cNvSpPr/>
          <p:nvPr/>
        </p:nvSpPr>
        <p:spPr>
          <a:xfrm>
            <a:off x="1889372" y="594402"/>
            <a:ext cx="6030374" cy="468096"/>
          </a:xfrm>
          <a:prstGeom prst="rect">
            <a:avLst/>
          </a:prstGeom>
        </p:spPr>
        <p:txBody>
          <a:bodyPr wrap="square" lIns="67391" tIns="33696" rIns="67391" bIns="33696">
            <a:spAutoFit/>
          </a:bodyPr>
          <a:lstStyle/>
          <a:p>
            <a:pPr>
              <a:lnSpc>
                <a:spcPct val="120000"/>
              </a:lnSpc>
            </a:pPr>
            <a:r>
              <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rPr>
              <a:t>脑机接口研究中所使用的脑神经信号</a:t>
            </a:r>
            <a:endParaRPr lang="zh-CN" altLang="en-US" sz="1050" dirty="0">
              <a:solidFill>
                <a:schemeClr val="tx1">
                  <a:lumMod val="85000"/>
                  <a:lumOff val="15000"/>
                </a:schemeClr>
              </a:solidFill>
              <a:latin typeface="华文细黑" panose="02010600040101010101" pitchFamily="2" charset="-122"/>
              <a:ea typeface="华文细黑" panose="02010600040101010101" pitchFamily="2" charset="-122"/>
            </a:endParaRPr>
          </a:p>
        </p:txBody>
      </p:sp>
      <p:sp>
        <p:nvSpPr>
          <p:cNvPr id="2" name="文本框 1"/>
          <p:cNvSpPr txBox="1"/>
          <p:nvPr/>
        </p:nvSpPr>
        <p:spPr>
          <a:xfrm>
            <a:off x="1855364" y="1728090"/>
            <a:ext cx="4464372" cy="2031325"/>
          </a:xfrm>
          <a:prstGeom prst="rect">
            <a:avLst/>
          </a:prstGeom>
          <a:noFill/>
        </p:spPr>
        <p:txBody>
          <a:bodyPr wrap="square" rtlCol="0">
            <a:spAutoFit/>
          </a:bodyPr>
          <a:lstStyle/>
          <a:p>
            <a:pPr marL="228600" indent="-228600">
              <a:buFont typeface="+mj-lt"/>
              <a:buAutoNum type="arabicPeriod"/>
            </a:pPr>
            <a:r>
              <a:rPr lang="en-US" altLang="zh-CN" sz="1400" kern="100" dirty="0">
                <a:effectLst/>
                <a:latin typeface="Calibri" panose="020F0502020204030204" pitchFamily="34" charset="0"/>
                <a:ea typeface="宋体" panose="02010600030101010101" pitchFamily="2" charset="-122"/>
                <a:cs typeface="Times New Roman" panose="02020603050405020304" pitchFamily="18" charset="0"/>
              </a:rPr>
              <a:t>P300 (</a:t>
            </a:r>
            <a:r>
              <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rPr>
              <a:t>诱发电位</a:t>
            </a:r>
            <a:r>
              <a:rPr lang="en-US" altLang="zh-CN" sz="1400" kern="100" dirty="0">
                <a:effectLst/>
                <a:latin typeface="Calibri" panose="020F0502020204030204" pitchFamily="34" charset="0"/>
                <a:ea typeface="宋体" panose="02010600030101010101" pitchFamily="2" charset="-122"/>
                <a:cs typeface="Times New Roman" panose="02020603050405020304" pitchFamily="18" charset="0"/>
              </a:rPr>
              <a:t>)</a:t>
            </a:r>
            <a:endParaRPr lang="en-US"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a:p>
            <a:pPr marL="228600" indent="-228600">
              <a:buFont typeface="+mj-lt"/>
              <a:buAutoNum type="arabicPeriod"/>
            </a:pPr>
            <a:endParaRPr lang="en-US" altLang="zh-CN" sz="1400" kern="100" dirty="0">
              <a:cs typeface="Times New Roman" panose="02020603050405020304" pitchFamily="18" charset="0"/>
            </a:endParaRPr>
          </a:p>
          <a:p>
            <a:pPr marL="228600" indent="-228600">
              <a:buFont typeface="+mj-lt"/>
              <a:buAutoNum type="arabicPeriod"/>
            </a:pPr>
            <a:r>
              <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rPr>
              <a:t>视觉诱发电位</a:t>
            </a:r>
            <a:r>
              <a:rPr lang="en-US" altLang="zh-CN" sz="14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rPr>
              <a:t>诱发电位</a:t>
            </a:r>
            <a:r>
              <a:rPr lang="en-US" altLang="zh-CN" sz="1400" kern="100" dirty="0">
                <a:effectLst/>
                <a:latin typeface="Calibri" panose="020F0502020204030204" pitchFamily="34" charset="0"/>
                <a:ea typeface="宋体" panose="02010600030101010101" pitchFamily="2" charset="-122"/>
                <a:cs typeface="Times New Roman" panose="02020603050405020304" pitchFamily="18" charset="0"/>
              </a:rPr>
              <a:t>)</a:t>
            </a:r>
            <a:endParaRPr lang="en-US"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a:p>
            <a:pPr marL="228600" indent="-228600">
              <a:buFont typeface="+mj-lt"/>
              <a:buAutoNum type="arabicPeriod"/>
            </a:pPr>
            <a:endParaRPr lang="en-US" altLang="zh-CN" sz="1400" kern="100" dirty="0">
              <a:cs typeface="Times New Roman" panose="02020603050405020304" pitchFamily="18" charset="0"/>
            </a:endParaRPr>
          </a:p>
          <a:p>
            <a:pPr marL="228600" indent="-228600">
              <a:buFont typeface="+mj-lt"/>
              <a:buAutoNum type="arabicPeriod"/>
            </a:pPr>
            <a:r>
              <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rPr>
              <a:t>时间相关同步或时间相关去同步电位</a:t>
            </a:r>
            <a:r>
              <a:rPr lang="en-US" altLang="zh-CN" sz="14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rPr>
              <a:t>自发脑电</a:t>
            </a:r>
            <a:r>
              <a:rPr lang="en-US" altLang="zh-CN" sz="1400" kern="100" dirty="0">
                <a:effectLst/>
                <a:latin typeface="Calibri" panose="020F0502020204030204" pitchFamily="34" charset="0"/>
                <a:ea typeface="宋体" panose="02010600030101010101" pitchFamily="2" charset="-122"/>
                <a:cs typeface="Times New Roman" panose="02020603050405020304" pitchFamily="18" charset="0"/>
              </a:rPr>
              <a:t>)</a:t>
            </a:r>
            <a:endParaRPr lang="en-US"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a:p>
            <a:pPr marL="228600" indent="-228600">
              <a:buFont typeface="+mj-lt"/>
              <a:buAutoNum type="arabicPeriod"/>
            </a:pPr>
            <a:endParaRPr lang="en-US"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a:p>
            <a:pPr marL="228600" indent="-228600">
              <a:buFont typeface="+mj-lt"/>
              <a:buAutoNum type="arabicPeriod"/>
            </a:pPr>
            <a:r>
              <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rPr>
              <a:t>皮层慢电位</a:t>
            </a:r>
            <a:r>
              <a:rPr lang="en-US" altLang="zh-CN" sz="14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rPr>
              <a:t>自发脑电</a:t>
            </a:r>
            <a:r>
              <a:rPr lang="en-US" altLang="zh-CN" sz="1400" kern="100" dirty="0">
                <a:effectLst/>
                <a:latin typeface="Calibri" panose="020F0502020204030204" pitchFamily="34" charset="0"/>
                <a:ea typeface="宋体" panose="02010600030101010101" pitchFamily="2" charset="-122"/>
                <a:cs typeface="Times New Roman" panose="02020603050405020304" pitchFamily="18" charset="0"/>
              </a:rPr>
              <a:t>)</a:t>
            </a:r>
            <a:endParaRPr lang="en-US"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a:p>
            <a:pPr marL="228600" indent="-228600">
              <a:buFont typeface="+mj-lt"/>
              <a:buAutoNum type="arabicPeriod"/>
            </a:pPr>
            <a:endParaRPr lang="en-US" altLang="zh-CN" sz="1400" kern="100" dirty="0">
              <a:cs typeface="Times New Roman" panose="02020603050405020304" pitchFamily="18" charset="0"/>
            </a:endParaRPr>
          </a:p>
          <a:p>
            <a:pPr marL="228600" indent="-228600">
              <a:buFont typeface="+mj-lt"/>
              <a:buAutoNum type="arabicPeriod"/>
            </a:pPr>
            <a:r>
              <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rPr>
              <a:t>自发脑电信号</a:t>
            </a:r>
            <a:r>
              <a:rPr lang="en-US" altLang="zh-CN" sz="14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rPr>
              <a:t>自发脑电</a:t>
            </a:r>
            <a:r>
              <a:rPr lang="en-US" altLang="zh-CN" sz="1400" kern="100" dirty="0">
                <a:effectLst/>
                <a:latin typeface="Calibri" panose="020F0502020204030204" pitchFamily="34" charset="0"/>
                <a:ea typeface="宋体" panose="02010600030101010101" pitchFamily="2" charset="-122"/>
                <a:cs typeface="Times New Roman" panose="02020603050405020304" pitchFamily="18" charset="0"/>
              </a:rPr>
              <a:t>)</a:t>
            </a:r>
            <a:endParaRPr lang="zh-CN" altLang="en-US" sz="1400" dirty="0"/>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cstate="screen"/>
          <a:stretch>
            <a:fillRect/>
          </a:stretch>
        </p:blipFill>
        <p:spPr>
          <a:xfrm rot="7119271">
            <a:off x="-843651" y="-2354956"/>
            <a:ext cx="4998338" cy="2811565"/>
          </a:xfrm>
          <a:prstGeom prst="rect">
            <a:avLst/>
          </a:prstGeom>
        </p:spPr>
      </p:pic>
      <p:grpSp>
        <p:nvGrpSpPr>
          <p:cNvPr id="3" name="组合 2"/>
          <p:cNvGrpSpPr/>
          <p:nvPr/>
        </p:nvGrpSpPr>
        <p:grpSpPr>
          <a:xfrm>
            <a:off x="670309" y="470570"/>
            <a:ext cx="621507" cy="618705"/>
            <a:chOff x="2082405" y="1855715"/>
            <a:chExt cx="841829" cy="841829"/>
          </a:xfrm>
        </p:grpSpPr>
        <p:sp>
          <p:nvSpPr>
            <p:cNvPr id="4" name="椭圆 3"/>
            <p:cNvSpPr/>
            <p:nvPr/>
          </p:nvSpPr>
          <p:spPr>
            <a:xfrm>
              <a:off x="2082405" y="1855715"/>
              <a:ext cx="841829" cy="841829"/>
            </a:xfrm>
            <a:prstGeom prst="ellipse">
              <a:avLst/>
            </a:prstGeom>
            <a:solidFill>
              <a:srgbClr val="17B5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95000"/>
                    <a:lumOff val="5000"/>
                  </a:schemeClr>
                </a:solidFill>
              </a:endParaRPr>
            </a:p>
          </p:txBody>
        </p:sp>
        <p:sp>
          <p:nvSpPr>
            <p:cNvPr id="5" name="椭圆 4"/>
            <p:cNvSpPr/>
            <p:nvPr/>
          </p:nvSpPr>
          <p:spPr>
            <a:xfrm>
              <a:off x="2201241" y="1974551"/>
              <a:ext cx="604157" cy="6041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02</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6" name="矩形: 圆角 14"/>
          <p:cNvSpPr/>
          <p:nvPr/>
        </p:nvSpPr>
        <p:spPr>
          <a:xfrm>
            <a:off x="1527679" y="503988"/>
            <a:ext cx="6513477" cy="618705"/>
          </a:xfrm>
          <a:prstGeom prst="roundRect">
            <a:avLst>
              <a:gd name="adj" fmla="val 50000"/>
            </a:avLst>
          </a:prstGeom>
          <a:noFill/>
          <a:ln w="28575">
            <a:solidFill>
              <a:srgbClr val="17B59E"/>
            </a:solid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p>
        </p:txBody>
      </p:sp>
      <p:sp>
        <p:nvSpPr>
          <p:cNvPr id="7" name="矩形 6"/>
          <p:cNvSpPr/>
          <p:nvPr/>
        </p:nvSpPr>
        <p:spPr>
          <a:xfrm>
            <a:off x="1889372" y="594402"/>
            <a:ext cx="6030374" cy="468096"/>
          </a:xfrm>
          <a:prstGeom prst="rect">
            <a:avLst/>
          </a:prstGeom>
        </p:spPr>
        <p:txBody>
          <a:bodyPr wrap="square" lIns="67391" tIns="33696" rIns="67391" bIns="33696">
            <a:spAutoFit/>
          </a:bodyPr>
          <a:lstStyle/>
          <a:p>
            <a:pPr>
              <a:lnSpc>
                <a:spcPct val="120000"/>
              </a:lnSpc>
            </a:pPr>
            <a:r>
              <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rPr>
              <a:t>基于深度学习的脑机信号去噪处理方法</a:t>
            </a:r>
            <a:endParaRPr lang="zh-CN" altLang="en-US" sz="1200" dirty="0">
              <a:solidFill>
                <a:schemeClr val="tx1">
                  <a:lumMod val="85000"/>
                  <a:lumOff val="15000"/>
                </a:schemeClr>
              </a:solidFill>
              <a:latin typeface="华文细黑" panose="02010600040101010101" pitchFamily="2" charset="-122"/>
              <a:ea typeface="华文细黑" panose="02010600040101010101" pitchFamily="2" charset="-122"/>
            </a:endParaRPr>
          </a:p>
        </p:txBody>
      </p:sp>
      <p:sp>
        <p:nvSpPr>
          <p:cNvPr id="2" name="文本框 1"/>
          <p:cNvSpPr txBox="1"/>
          <p:nvPr/>
        </p:nvSpPr>
        <p:spPr>
          <a:xfrm>
            <a:off x="1383667" y="1360146"/>
            <a:ext cx="6336528" cy="307777"/>
          </a:xfrm>
          <a:prstGeom prst="rect">
            <a:avLst/>
          </a:prstGeom>
          <a:noFill/>
        </p:spPr>
        <p:txBody>
          <a:bodyPr wrap="square" rtlCol="0">
            <a:spAutoFit/>
          </a:bodyPr>
          <a:lstStyle/>
          <a:p>
            <a:r>
              <a:rPr lang="zh-CN" altLang="en-US" sz="1400" dirty="0"/>
              <a:t>深度学习网络越来越受到各个领域的关注，包括脑电图</a:t>
            </a:r>
            <a:r>
              <a:rPr lang="en-US" altLang="zh-CN" sz="1400" dirty="0"/>
              <a:t>(EEG)</a:t>
            </a:r>
            <a:r>
              <a:rPr lang="zh-CN" altLang="en-US" sz="1400" dirty="0"/>
              <a:t>的信号处理。</a:t>
            </a:r>
            <a:endParaRPr lang="zh-CN" altLang="en-US" sz="1400" dirty="0"/>
          </a:p>
        </p:txBody>
      </p:sp>
      <p:pic>
        <p:nvPicPr>
          <p:cNvPr id="20" name="图片 19"/>
          <p:cNvPicPr>
            <a:picLocks noChangeAspect="1"/>
          </p:cNvPicPr>
          <p:nvPr/>
        </p:nvPicPr>
        <p:blipFill>
          <a:blip r:embed="rId2"/>
          <a:stretch>
            <a:fillRect/>
          </a:stretch>
        </p:blipFill>
        <p:spPr>
          <a:xfrm>
            <a:off x="1455673" y="1800096"/>
            <a:ext cx="5112425" cy="2848726"/>
          </a:xfrm>
          <a:prstGeom prst="rect">
            <a:avLst/>
          </a:prstGeom>
        </p:spPr>
      </p:pic>
      <p:sp>
        <p:nvSpPr>
          <p:cNvPr id="21" name="文本框 20"/>
          <p:cNvSpPr txBox="1"/>
          <p:nvPr/>
        </p:nvSpPr>
        <p:spPr>
          <a:xfrm>
            <a:off x="6856123" y="2736174"/>
            <a:ext cx="1800150" cy="523220"/>
          </a:xfrm>
          <a:prstGeom prst="rect">
            <a:avLst/>
          </a:prstGeom>
          <a:noFill/>
        </p:spPr>
        <p:txBody>
          <a:bodyPr wrap="square" rtlCol="0">
            <a:spAutoFit/>
          </a:bodyPr>
          <a:lstStyle/>
          <a:p>
            <a:r>
              <a:rPr lang="zh-CN" altLang="en-US" sz="1400" dirty="0"/>
              <a:t>获取干净</a:t>
            </a:r>
            <a:r>
              <a:rPr lang="en-US" altLang="zh-CN" sz="1400" dirty="0"/>
              <a:t>EEG</a:t>
            </a:r>
            <a:r>
              <a:rPr lang="zh-CN" altLang="en-US" sz="1400" dirty="0"/>
              <a:t>、</a:t>
            </a:r>
            <a:r>
              <a:rPr lang="en-US" altLang="zh-CN" sz="1400" dirty="0"/>
              <a:t>EOG</a:t>
            </a:r>
            <a:r>
              <a:rPr lang="zh-CN" altLang="en-US" sz="1400" dirty="0"/>
              <a:t>和</a:t>
            </a:r>
            <a:r>
              <a:rPr lang="en-US" altLang="zh-CN" sz="1400" dirty="0"/>
              <a:t>MEG</a:t>
            </a:r>
            <a:r>
              <a:rPr lang="zh-CN" altLang="en-US" sz="1400" dirty="0"/>
              <a:t>的流程。</a:t>
            </a:r>
            <a:endParaRPr lang="zh-CN" altLang="en-US" sz="1400" dirty="0"/>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cstate="screen"/>
          <a:stretch>
            <a:fillRect/>
          </a:stretch>
        </p:blipFill>
        <p:spPr>
          <a:xfrm rot="7119271">
            <a:off x="-843651" y="-2354956"/>
            <a:ext cx="4998338" cy="2811565"/>
          </a:xfrm>
          <a:prstGeom prst="rect">
            <a:avLst/>
          </a:prstGeom>
        </p:spPr>
      </p:pic>
      <p:sp>
        <p:nvSpPr>
          <p:cNvPr id="21" name="文本框 20"/>
          <p:cNvSpPr txBox="1"/>
          <p:nvPr/>
        </p:nvSpPr>
        <p:spPr>
          <a:xfrm>
            <a:off x="1599685" y="431982"/>
            <a:ext cx="5400450" cy="523220"/>
          </a:xfrm>
          <a:prstGeom prst="rect">
            <a:avLst/>
          </a:prstGeom>
          <a:noFill/>
        </p:spPr>
        <p:txBody>
          <a:bodyPr wrap="square" rtlCol="0">
            <a:spAutoFit/>
          </a:bodyPr>
          <a:lstStyle/>
          <a:p>
            <a:r>
              <a:rPr lang="zh-CN" altLang="en-US" sz="1400" dirty="0"/>
              <a:t>在对</a:t>
            </a:r>
            <a:r>
              <a:rPr lang="en-US" altLang="zh-CN" sz="1400" dirty="0"/>
              <a:t>EEG</a:t>
            </a:r>
            <a:r>
              <a:rPr lang="zh-CN" altLang="en-US" sz="1400" dirty="0"/>
              <a:t>数据集进行了完善后，学者们利用四个经典深度学习网络进行了脑机接口信号数据集的去噪验证。</a:t>
            </a:r>
            <a:endParaRPr lang="zh-CN" altLang="en-US" sz="1400" dirty="0"/>
          </a:p>
        </p:txBody>
      </p:sp>
      <p:pic>
        <p:nvPicPr>
          <p:cNvPr id="8" name="图片 7"/>
          <p:cNvPicPr>
            <a:picLocks noChangeAspect="1"/>
          </p:cNvPicPr>
          <p:nvPr/>
        </p:nvPicPr>
        <p:blipFill>
          <a:blip r:embed="rId2"/>
          <a:stretch>
            <a:fillRect/>
          </a:stretch>
        </p:blipFill>
        <p:spPr>
          <a:xfrm>
            <a:off x="1418758" y="1296054"/>
            <a:ext cx="5762304" cy="1987468"/>
          </a:xfrm>
          <a:prstGeom prst="rect">
            <a:avLst/>
          </a:prstGeom>
        </p:spPr>
      </p:pic>
      <p:sp>
        <p:nvSpPr>
          <p:cNvPr id="9" name="文本框 8"/>
          <p:cNvSpPr txBox="1"/>
          <p:nvPr/>
        </p:nvSpPr>
        <p:spPr>
          <a:xfrm>
            <a:off x="1655518" y="3672252"/>
            <a:ext cx="5184432" cy="738664"/>
          </a:xfrm>
          <a:prstGeom prst="rect">
            <a:avLst/>
          </a:prstGeom>
          <a:noFill/>
        </p:spPr>
        <p:txBody>
          <a:bodyPr wrap="square" rtlCol="0">
            <a:spAutoFit/>
          </a:bodyPr>
          <a:lstStyle/>
          <a:p>
            <a:r>
              <a:rPr lang="zh-CN" altLang="en-US" sz="1400" dirty="0"/>
              <a:t>在利用深度学习网络进行脑机接口信号数据集的验证后，表明深度学习可以为脑机接口技术的信号进行良好的去噪处理，间接促进了脑机接口技术的更快发展。</a:t>
            </a:r>
            <a:endParaRPr lang="zh-CN" altLang="en-US" sz="1400" dirty="0"/>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cstate="screen"/>
          <a:stretch>
            <a:fillRect/>
          </a:stretch>
        </p:blipFill>
        <p:spPr>
          <a:xfrm rot="7119271">
            <a:off x="-843651" y="-2354956"/>
            <a:ext cx="4998338" cy="2811565"/>
          </a:xfrm>
          <a:prstGeom prst="rect">
            <a:avLst/>
          </a:prstGeom>
        </p:spPr>
      </p:pic>
      <p:grpSp>
        <p:nvGrpSpPr>
          <p:cNvPr id="3" name="组合 2"/>
          <p:cNvGrpSpPr/>
          <p:nvPr/>
        </p:nvGrpSpPr>
        <p:grpSpPr>
          <a:xfrm>
            <a:off x="670309" y="470570"/>
            <a:ext cx="621507" cy="618705"/>
            <a:chOff x="2082405" y="1855715"/>
            <a:chExt cx="841829" cy="841829"/>
          </a:xfrm>
        </p:grpSpPr>
        <p:sp>
          <p:nvSpPr>
            <p:cNvPr id="4" name="椭圆 3"/>
            <p:cNvSpPr/>
            <p:nvPr/>
          </p:nvSpPr>
          <p:spPr>
            <a:xfrm>
              <a:off x="2082405" y="1855715"/>
              <a:ext cx="841829" cy="841829"/>
            </a:xfrm>
            <a:prstGeom prst="ellipse">
              <a:avLst/>
            </a:prstGeom>
            <a:solidFill>
              <a:srgbClr val="17B5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95000"/>
                    <a:lumOff val="5000"/>
                  </a:schemeClr>
                </a:solidFill>
              </a:endParaRPr>
            </a:p>
          </p:txBody>
        </p:sp>
        <p:sp>
          <p:nvSpPr>
            <p:cNvPr id="5" name="椭圆 4"/>
            <p:cNvSpPr/>
            <p:nvPr/>
          </p:nvSpPr>
          <p:spPr>
            <a:xfrm>
              <a:off x="2201241" y="1974551"/>
              <a:ext cx="604157" cy="6041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03</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6" name="矩形: 圆角 14"/>
          <p:cNvSpPr/>
          <p:nvPr/>
        </p:nvSpPr>
        <p:spPr>
          <a:xfrm>
            <a:off x="1527679" y="503988"/>
            <a:ext cx="6513477" cy="618705"/>
          </a:xfrm>
          <a:prstGeom prst="roundRect">
            <a:avLst>
              <a:gd name="adj" fmla="val 50000"/>
            </a:avLst>
          </a:prstGeom>
          <a:noFill/>
          <a:ln w="28575">
            <a:solidFill>
              <a:srgbClr val="17B59E"/>
            </a:solid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p>
        </p:txBody>
      </p:sp>
      <p:sp>
        <p:nvSpPr>
          <p:cNvPr id="7" name="矩形 6"/>
          <p:cNvSpPr/>
          <p:nvPr/>
        </p:nvSpPr>
        <p:spPr>
          <a:xfrm>
            <a:off x="1889372" y="594402"/>
            <a:ext cx="6030374" cy="475726"/>
          </a:xfrm>
          <a:prstGeom prst="rect">
            <a:avLst/>
          </a:prstGeom>
        </p:spPr>
        <p:txBody>
          <a:bodyPr wrap="square" lIns="67391" tIns="33696" rIns="67391" bIns="33696">
            <a:spAutoFit/>
          </a:bodyPr>
          <a:lstStyle/>
          <a:p>
            <a:pPr>
              <a:lnSpc>
                <a:spcPct val="120000"/>
              </a:lnSpc>
            </a:pPr>
            <a:r>
              <a:rPr lang="zh-CN" altLang="en-US" sz="2400" kern="100" dirty="0">
                <a:effectLst/>
                <a:latin typeface="Calibri" panose="020F0502020204030204" pitchFamily="34" charset="0"/>
                <a:ea typeface="宋体" panose="02010600030101010101" pitchFamily="2" charset="-122"/>
                <a:cs typeface="Times New Roman" panose="02020603050405020304" pitchFamily="18" charset="0"/>
              </a:rPr>
              <a:t>基于新型</a:t>
            </a: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EEG</a:t>
            </a:r>
            <a:r>
              <a:rPr lang="zh-CN" altLang="en-US" sz="2400" kern="100" dirty="0">
                <a:effectLst/>
                <a:latin typeface="Calibri" panose="020F0502020204030204" pitchFamily="34" charset="0"/>
                <a:ea typeface="宋体" panose="02010600030101010101" pitchFamily="2" charset="-122"/>
                <a:cs typeface="Times New Roman" panose="02020603050405020304" pitchFamily="18" charset="0"/>
              </a:rPr>
              <a:t>电极信号获取方法</a:t>
            </a:r>
            <a:endParaRPr lang="zh-CN" altLang="en-US" sz="1050" dirty="0">
              <a:solidFill>
                <a:schemeClr val="tx1">
                  <a:lumMod val="85000"/>
                  <a:lumOff val="15000"/>
                </a:schemeClr>
              </a:solidFill>
              <a:latin typeface="华文细黑" panose="02010600040101010101" pitchFamily="2" charset="-122"/>
              <a:ea typeface="华文细黑" panose="02010600040101010101" pitchFamily="2" charset="-122"/>
            </a:endParaRPr>
          </a:p>
        </p:txBody>
      </p:sp>
      <p:sp>
        <p:nvSpPr>
          <p:cNvPr id="9" name="文本框 8"/>
          <p:cNvSpPr txBox="1"/>
          <p:nvPr/>
        </p:nvSpPr>
        <p:spPr>
          <a:xfrm>
            <a:off x="4623937" y="2426871"/>
            <a:ext cx="3744312" cy="1200329"/>
          </a:xfrm>
          <a:prstGeom prst="rect">
            <a:avLst/>
          </a:prstGeom>
          <a:noFill/>
        </p:spPr>
        <p:txBody>
          <a:bodyPr wrap="square">
            <a:spAutoFit/>
          </a:bodyPr>
          <a:lstStyle/>
          <a:p>
            <a:r>
              <a:rPr lang="zh-CN" altLang="en-US" sz="1200" dirty="0"/>
              <a:t>脑机接口</a:t>
            </a:r>
            <a:r>
              <a:rPr lang="en-US" altLang="zh-CN" sz="1200" dirty="0"/>
              <a:t>(BCI)</a:t>
            </a:r>
            <a:r>
              <a:rPr lang="zh-CN" altLang="en-US" sz="1200" dirty="0"/>
              <a:t>能够在大脑和电子设备之间实现直接和近乎即时的通信。</a:t>
            </a:r>
            <a:endParaRPr lang="en-US" altLang="zh-CN" sz="1200" dirty="0"/>
          </a:p>
          <a:p>
            <a:endParaRPr lang="en-US" altLang="zh-CN" sz="1200" dirty="0"/>
          </a:p>
          <a:p>
            <a:r>
              <a:rPr lang="zh-CN" altLang="en-US" sz="1200" dirty="0"/>
              <a:t>目前最大的挑战之一是开发一种有效的无创</a:t>
            </a:r>
            <a:r>
              <a:rPr lang="en-US" altLang="zh-CN" sz="1200" dirty="0"/>
              <a:t>BCI</a:t>
            </a:r>
            <a:r>
              <a:rPr lang="zh-CN" altLang="en-US" sz="1200" dirty="0"/>
              <a:t>，它能使记录电极避免人类皮肤上的毛发，同时又不带来使用导电凝胶的不便和隐患。</a:t>
            </a:r>
            <a:endParaRPr lang="zh-CN" altLang="en-US" sz="1200" dirty="0"/>
          </a:p>
        </p:txBody>
      </p:sp>
      <p:pic>
        <p:nvPicPr>
          <p:cNvPr id="8" name="图片 7"/>
          <p:cNvPicPr>
            <a:picLocks noChangeAspect="1"/>
          </p:cNvPicPr>
          <p:nvPr/>
        </p:nvPicPr>
        <p:blipFill>
          <a:blip r:embed="rId2"/>
          <a:stretch>
            <a:fillRect/>
          </a:stretch>
        </p:blipFill>
        <p:spPr>
          <a:xfrm>
            <a:off x="447589" y="1517748"/>
            <a:ext cx="3822941" cy="301857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cstate="screen"/>
          <a:stretch>
            <a:fillRect/>
          </a:stretch>
        </p:blipFill>
        <p:spPr>
          <a:xfrm rot="7119271">
            <a:off x="-843651" y="-2354956"/>
            <a:ext cx="4998338" cy="2811565"/>
          </a:xfrm>
          <a:prstGeom prst="rect">
            <a:avLst/>
          </a:prstGeom>
        </p:spPr>
      </p:pic>
      <p:sp>
        <p:nvSpPr>
          <p:cNvPr id="11" name="文本框 10"/>
          <p:cNvSpPr txBox="1"/>
          <p:nvPr/>
        </p:nvSpPr>
        <p:spPr>
          <a:xfrm>
            <a:off x="1678286" y="431982"/>
            <a:ext cx="5603277" cy="1384995"/>
          </a:xfrm>
          <a:prstGeom prst="rect">
            <a:avLst/>
          </a:prstGeom>
          <a:noFill/>
        </p:spPr>
        <p:txBody>
          <a:bodyPr wrap="square">
            <a:spAutoFit/>
          </a:bodyPr>
          <a:lstStyle/>
          <a:p>
            <a:r>
              <a:rPr lang="zh-CN" altLang="en-US" sz="1200" dirty="0"/>
              <a:t>在这项研究中，清华大学研究人员开发了一种低成本、易于制造、柔韧、坚固且不含凝胶的脑电图</a:t>
            </a:r>
            <a:r>
              <a:rPr lang="en-US" altLang="zh-CN" sz="1200" dirty="0"/>
              <a:t>(EEG)</a:t>
            </a:r>
            <a:r>
              <a:rPr lang="zh-CN" altLang="en-US" sz="1200" dirty="0"/>
              <a:t>电极</a:t>
            </a:r>
            <a:r>
              <a:rPr lang="en-US" altLang="zh-CN" sz="1200" dirty="0"/>
              <a:t>【</a:t>
            </a:r>
            <a:r>
              <a:rPr lang="zh-CN" altLang="en-US" sz="1200" dirty="0"/>
              <a:t>银纳米线</a:t>
            </a:r>
            <a:r>
              <a:rPr lang="en-US" altLang="zh-CN" sz="1200" dirty="0"/>
              <a:t>/</a:t>
            </a:r>
            <a:r>
              <a:rPr lang="zh-CN" altLang="en-US" sz="1200" dirty="0"/>
              <a:t>聚乙烯醇缩丁醛</a:t>
            </a:r>
            <a:r>
              <a:rPr lang="en-US" altLang="zh-CN" sz="1200" dirty="0"/>
              <a:t>(PVB)/</a:t>
            </a:r>
            <a:r>
              <a:rPr lang="zh-CN" altLang="en-US" sz="1200" dirty="0"/>
              <a:t>三聚氰胺海绵</a:t>
            </a:r>
            <a:r>
              <a:rPr lang="en-US" altLang="zh-CN" sz="1200" dirty="0"/>
              <a:t>(</a:t>
            </a:r>
            <a:r>
              <a:rPr lang="en-US" altLang="zh-CN" sz="1200" dirty="0" err="1"/>
              <a:t>AgPMS</a:t>
            </a:r>
            <a:r>
              <a:rPr lang="en-US" altLang="zh-CN" sz="1200" dirty="0"/>
              <a:t>)】</a:t>
            </a:r>
            <a:r>
              <a:rPr lang="zh-CN" altLang="en-US" sz="1200" dirty="0"/>
              <a:t>，可以解决头发问题。</a:t>
            </a:r>
            <a:endParaRPr lang="en-US" altLang="zh-CN" sz="1200" dirty="0"/>
          </a:p>
          <a:p>
            <a:endParaRPr lang="en-US" altLang="zh-CN" sz="1200" dirty="0"/>
          </a:p>
          <a:p>
            <a:r>
              <a:rPr lang="zh-CN" altLang="en-US" sz="1200" dirty="0"/>
              <a:t>研究人员还设计了脑电图信号记录和指令映射实验</a:t>
            </a:r>
            <a:r>
              <a:rPr lang="en-US" altLang="zh-CN" sz="1200" dirty="0"/>
              <a:t>:</a:t>
            </a:r>
            <a:r>
              <a:rPr lang="zh-CN" altLang="en-US" sz="1200" dirty="0"/>
              <a:t>在毛皮上用</a:t>
            </a:r>
            <a:r>
              <a:rPr lang="en-US" altLang="zh-CN" sz="1200" dirty="0" err="1"/>
              <a:t>AgPMS</a:t>
            </a:r>
            <a:r>
              <a:rPr lang="zh-CN" altLang="en-US" sz="1200" dirty="0"/>
              <a:t>半晶电极</a:t>
            </a:r>
            <a:r>
              <a:rPr lang="en-US" altLang="zh-CN" sz="1200" dirty="0"/>
              <a:t>BCI</a:t>
            </a:r>
            <a:r>
              <a:rPr lang="zh-CN" altLang="en-US" sz="1200" dirty="0"/>
              <a:t>系统意念控制一辆无人驾驶汽车。</a:t>
            </a:r>
            <a:endParaRPr lang="zh-CN" altLang="en-US" sz="1200" dirty="0"/>
          </a:p>
          <a:p>
            <a:endParaRPr lang="zh-CN" altLang="en-US" sz="1200" dirty="0"/>
          </a:p>
        </p:txBody>
      </p:sp>
      <p:pic>
        <p:nvPicPr>
          <p:cNvPr id="12" name="图片 11"/>
          <p:cNvPicPr>
            <a:picLocks noChangeAspect="1"/>
          </p:cNvPicPr>
          <p:nvPr/>
        </p:nvPicPr>
        <p:blipFill>
          <a:blip r:embed="rId2"/>
          <a:stretch>
            <a:fillRect/>
          </a:stretch>
        </p:blipFill>
        <p:spPr>
          <a:xfrm>
            <a:off x="1821837" y="1988332"/>
            <a:ext cx="5316173" cy="226790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cstate="screen"/>
          <a:stretch>
            <a:fillRect/>
          </a:stretch>
        </p:blipFill>
        <p:spPr>
          <a:xfrm rot="7119271">
            <a:off x="-843651" y="-2354956"/>
            <a:ext cx="4998338" cy="2811565"/>
          </a:xfrm>
          <a:prstGeom prst="rect">
            <a:avLst/>
          </a:prstGeom>
        </p:spPr>
      </p:pic>
      <p:grpSp>
        <p:nvGrpSpPr>
          <p:cNvPr id="3" name="组合 2"/>
          <p:cNvGrpSpPr/>
          <p:nvPr/>
        </p:nvGrpSpPr>
        <p:grpSpPr>
          <a:xfrm>
            <a:off x="670309" y="470570"/>
            <a:ext cx="621507" cy="618705"/>
            <a:chOff x="2082405" y="1855715"/>
            <a:chExt cx="841829" cy="841829"/>
          </a:xfrm>
        </p:grpSpPr>
        <p:sp>
          <p:nvSpPr>
            <p:cNvPr id="4" name="椭圆 3"/>
            <p:cNvSpPr/>
            <p:nvPr/>
          </p:nvSpPr>
          <p:spPr>
            <a:xfrm>
              <a:off x="2082405" y="1855715"/>
              <a:ext cx="841829" cy="841829"/>
            </a:xfrm>
            <a:prstGeom prst="ellipse">
              <a:avLst/>
            </a:prstGeom>
            <a:solidFill>
              <a:srgbClr val="17B5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95000"/>
                    <a:lumOff val="5000"/>
                  </a:schemeClr>
                </a:solidFill>
              </a:endParaRPr>
            </a:p>
          </p:txBody>
        </p:sp>
        <p:sp>
          <p:nvSpPr>
            <p:cNvPr id="5" name="椭圆 4"/>
            <p:cNvSpPr/>
            <p:nvPr/>
          </p:nvSpPr>
          <p:spPr>
            <a:xfrm>
              <a:off x="2201241" y="1974551"/>
              <a:ext cx="604157" cy="6041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04</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6" name="矩形: 圆角 14"/>
          <p:cNvSpPr/>
          <p:nvPr/>
        </p:nvSpPr>
        <p:spPr>
          <a:xfrm>
            <a:off x="1527679" y="503988"/>
            <a:ext cx="6513477" cy="618705"/>
          </a:xfrm>
          <a:prstGeom prst="roundRect">
            <a:avLst>
              <a:gd name="adj" fmla="val 50000"/>
            </a:avLst>
          </a:prstGeom>
          <a:noFill/>
          <a:ln w="28575">
            <a:solidFill>
              <a:srgbClr val="17B59E"/>
            </a:solid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p>
        </p:txBody>
      </p:sp>
      <p:sp>
        <p:nvSpPr>
          <p:cNvPr id="7" name="矩形 6"/>
          <p:cNvSpPr/>
          <p:nvPr/>
        </p:nvSpPr>
        <p:spPr>
          <a:xfrm>
            <a:off x="1889372" y="594402"/>
            <a:ext cx="6030374" cy="468096"/>
          </a:xfrm>
          <a:prstGeom prst="rect">
            <a:avLst/>
          </a:prstGeom>
        </p:spPr>
        <p:txBody>
          <a:bodyPr wrap="square" lIns="67391" tIns="33696" rIns="67391" bIns="33696">
            <a:spAutoFit/>
          </a:bodyPr>
          <a:lstStyle/>
          <a:p>
            <a:pPr>
              <a:lnSpc>
                <a:spcPct val="120000"/>
              </a:lnSpc>
            </a:pPr>
            <a:r>
              <a:rPr lang="zh-CN" altLang="en-US" sz="2400" kern="100" dirty="0">
                <a:effectLst/>
                <a:latin typeface="Calibri" panose="020F0502020204030204" pitchFamily="34" charset="0"/>
                <a:ea typeface="宋体" panose="02010600030101010101" pitchFamily="2" charset="-122"/>
                <a:cs typeface="Times New Roman" panose="02020603050405020304" pitchFamily="18" charset="0"/>
              </a:rPr>
              <a:t>微型脑机接口设备出现及无损植入</a:t>
            </a:r>
            <a:endParaRPr lang="zh-CN" altLang="en-US" sz="1050" dirty="0">
              <a:solidFill>
                <a:schemeClr val="tx1">
                  <a:lumMod val="85000"/>
                  <a:lumOff val="15000"/>
                </a:schemeClr>
              </a:solidFill>
              <a:latin typeface="华文细黑" panose="02010600040101010101" pitchFamily="2" charset="-122"/>
              <a:ea typeface="华文细黑" panose="02010600040101010101" pitchFamily="2" charset="-122"/>
            </a:endParaRPr>
          </a:p>
        </p:txBody>
      </p:sp>
      <p:sp>
        <p:nvSpPr>
          <p:cNvPr id="9" name="文本框 8"/>
          <p:cNvSpPr txBox="1"/>
          <p:nvPr/>
        </p:nvSpPr>
        <p:spPr>
          <a:xfrm>
            <a:off x="807619" y="1511007"/>
            <a:ext cx="4870026" cy="276999"/>
          </a:xfrm>
          <a:prstGeom prst="rect">
            <a:avLst/>
          </a:prstGeom>
          <a:noFill/>
        </p:spPr>
        <p:txBody>
          <a:bodyPr wrap="square">
            <a:spAutoFit/>
          </a:bodyPr>
          <a:lstStyle/>
          <a:p>
            <a:r>
              <a:rPr lang="zh-CN" altLang="en-US" sz="1200" dirty="0"/>
              <a:t>近期，马斯克打造的神奇脑机接口只有硬币大小。</a:t>
            </a:r>
            <a:endParaRPr lang="zh-CN" altLang="en-US" sz="1200" dirty="0"/>
          </a:p>
        </p:txBody>
      </p:sp>
      <p:pic>
        <p:nvPicPr>
          <p:cNvPr id="8" name="图片 7"/>
          <p:cNvPicPr>
            <a:picLocks noChangeAspect="1"/>
          </p:cNvPicPr>
          <p:nvPr/>
        </p:nvPicPr>
        <p:blipFill>
          <a:blip r:embed="rId2"/>
          <a:stretch>
            <a:fillRect/>
          </a:stretch>
        </p:blipFill>
        <p:spPr>
          <a:xfrm>
            <a:off x="602878" y="1978052"/>
            <a:ext cx="4192521" cy="2324325"/>
          </a:xfrm>
          <a:prstGeom prst="rect">
            <a:avLst/>
          </a:prstGeom>
        </p:spPr>
      </p:pic>
      <p:sp>
        <p:nvSpPr>
          <p:cNvPr id="12" name="文本框 11"/>
          <p:cNvSpPr txBox="1"/>
          <p:nvPr/>
        </p:nvSpPr>
        <p:spPr>
          <a:xfrm>
            <a:off x="5055973" y="2520156"/>
            <a:ext cx="3744312" cy="1200329"/>
          </a:xfrm>
          <a:prstGeom prst="rect">
            <a:avLst/>
          </a:prstGeom>
          <a:noFill/>
        </p:spPr>
        <p:txBody>
          <a:bodyPr wrap="square">
            <a:spAutoFit/>
          </a:bodyPr>
          <a:lstStyle/>
          <a:p>
            <a:r>
              <a:rPr lang="zh-CN" altLang="en-US" sz="1200" dirty="0"/>
              <a:t>当在使用时，它就像你的头骨下面插了一个</a:t>
            </a:r>
            <a:r>
              <a:rPr lang="en-US" altLang="zh-CN" sz="1200" dirty="0"/>
              <a:t>Fitbit</a:t>
            </a:r>
            <a:r>
              <a:rPr lang="zh-CN" altLang="en-US" sz="1200" dirty="0"/>
              <a:t>，但是带着电线。白天能用一天，晚上充电就行。</a:t>
            </a:r>
            <a:endParaRPr lang="en-US" altLang="zh-CN" sz="1200" dirty="0"/>
          </a:p>
          <a:p>
            <a:endParaRPr lang="en-US" altLang="zh-CN" sz="1200" dirty="0"/>
          </a:p>
          <a:p>
            <a:endParaRPr lang="zh-CN" altLang="en-US" sz="1200" dirty="0"/>
          </a:p>
          <a:p>
            <a:r>
              <a:rPr lang="zh-CN" altLang="en-US" sz="1200" dirty="0"/>
              <a:t>脑机接口的简化和更高效也为脑机的持续发展带来了可能。</a:t>
            </a:r>
            <a:endParaRPr lang="zh-CN" altLang="en-US" sz="1200" dirty="0"/>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rot="9104315">
            <a:off x="-1534324" y="-1977383"/>
            <a:ext cx="8960556" cy="5040313"/>
          </a:xfrm>
          <a:prstGeom prst="rect">
            <a:avLst/>
          </a:prstGeom>
        </p:spPr>
      </p:pic>
      <p:pic>
        <p:nvPicPr>
          <p:cNvPr id="6" name="图片 5"/>
          <p:cNvPicPr>
            <a:picLocks noChangeAspect="1"/>
          </p:cNvPicPr>
          <p:nvPr/>
        </p:nvPicPr>
        <p:blipFill>
          <a:blip r:embed="rId1"/>
          <a:stretch>
            <a:fillRect/>
          </a:stretch>
        </p:blipFill>
        <p:spPr>
          <a:xfrm rot="9788566">
            <a:off x="-958275" y="-1041304"/>
            <a:ext cx="8960556" cy="5040313"/>
          </a:xfrm>
          <a:prstGeom prst="rect">
            <a:avLst/>
          </a:prstGeom>
        </p:spPr>
      </p:pic>
      <p:pic>
        <p:nvPicPr>
          <p:cNvPr id="3" name="图片 2"/>
          <p:cNvPicPr>
            <a:picLocks noChangeAspect="1"/>
          </p:cNvPicPr>
          <p:nvPr/>
        </p:nvPicPr>
        <p:blipFill>
          <a:blip r:embed="rId1"/>
          <a:stretch>
            <a:fillRect/>
          </a:stretch>
        </p:blipFill>
        <p:spPr>
          <a:xfrm rot="9104315">
            <a:off x="-1269392" y="-843297"/>
            <a:ext cx="8960556" cy="5040313"/>
          </a:xfrm>
          <a:prstGeom prst="rect">
            <a:avLst/>
          </a:prstGeom>
        </p:spPr>
      </p:pic>
      <p:pic>
        <p:nvPicPr>
          <p:cNvPr id="4" name="图片 3"/>
          <p:cNvPicPr>
            <a:picLocks noChangeAspect="1"/>
          </p:cNvPicPr>
          <p:nvPr/>
        </p:nvPicPr>
        <p:blipFill>
          <a:blip r:embed="rId1"/>
          <a:stretch>
            <a:fillRect/>
          </a:stretch>
        </p:blipFill>
        <p:spPr>
          <a:xfrm rot="9788566">
            <a:off x="-693343" y="92783"/>
            <a:ext cx="8960556" cy="5040313"/>
          </a:xfrm>
          <a:prstGeom prst="rect">
            <a:avLst/>
          </a:prstGeom>
        </p:spPr>
      </p:pic>
      <p:sp>
        <p:nvSpPr>
          <p:cNvPr id="7" name="椭圆 6"/>
          <p:cNvSpPr/>
          <p:nvPr/>
        </p:nvSpPr>
        <p:spPr>
          <a:xfrm>
            <a:off x="6640105" y="2016114"/>
            <a:ext cx="1440120" cy="1440120"/>
          </a:xfrm>
          <a:prstGeom prst="ellipse">
            <a:avLst/>
          </a:prstGeom>
          <a:solidFill>
            <a:srgbClr val="59595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dirty="0">
                <a:latin typeface="微软雅黑" panose="020B0503020204020204" pitchFamily="34" charset="-122"/>
                <a:ea typeface="微软雅黑" panose="020B0503020204020204" pitchFamily="34" charset="-122"/>
              </a:rPr>
              <a:t>4</a:t>
            </a:r>
            <a:endParaRPr lang="zh-CN" altLang="en-US" sz="60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4778012" y="3761667"/>
            <a:ext cx="3762568" cy="523220"/>
          </a:xfrm>
          <a:prstGeom prst="rect">
            <a:avLst/>
          </a:prstGeom>
          <a:noFill/>
        </p:spPr>
        <p:txBody>
          <a:bodyPr wrap="none" rtlCol="0">
            <a:spAutoFit/>
          </a:bodyPr>
          <a:lstStyle/>
          <a:p>
            <a:r>
              <a:rPr lang="zh-CN" altLang="en-US" sz="2800" spc="300" dirty="0">
                <a:solidFill>
                  <a:srgbClr val="17B59E"/>
                </a:solidFill>
                <a:latin typeface="微软雅黑" panose="020B0503020204020204" pitchFamily="34" charset="-122"/>
                <a:ea typeface="微软雅黑" panose="020B0503020204020204" pitchFamily="34" charset="-122"/>
              </a:rPr>
              <a:t>脑机接口的发展简史</a:t>
            </a:r>
            <a:endParaRPr lang="zh-CN" altLang="en-US" sz="2800" spc="300" dirty="0">
              <a:solidFill>
                <a:srgbClr val="17B59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8"/>
                                        </p:tgtEl>
                                        <p:attrNameLst>
                                          <p:attrName>ppt_y</p:attrName>
                                        </p:attrNameLst>
                                      </p:cBhvr>
                                      <p:tavLst>
                                        <p:tav tm="0">
                                          <p:val>
                                            <p:strVal val="#ppt_y"/>
                                          </p:val>
                                        </p:tav>
                                        <p:tav tm="100000">
                                          <p:val>
                                            <p:strVal val="#ppt_y"/>
                                          </p:val>
                                        </p:tav>
                                      </p:tavLst>
                                    </p:anim>
                                    <p:anim calcmode="lin" valueType="num">
                                      <p:cBhvr>
                                        <p:cTn id="15"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rot="5400000">
            <a:off x="463076" y="-915801"/>
            <a:ext cx="6449197" cy="7416620"/>
          </a:xfrm>
          <a:prstGeom prst="rect">
            <a:avLst/>
          </a:prstGeom>
        </p:spPr>
      </p:pic>
      <p:sp>
        <p:nvSpPr>
          <p:cNvPr id="4" name="椭圆 3"/>
          <p:cNvSpPr/>
          <p:nvPr/>
        </p:nvSpPr>
        <p:spPr>
          <a:xfrm>
            <a:off x="1311661" y="1512072"/>
            <a:ext cx="2448204" cy="2448204"/>
          </a:xfrm>
          <a:prstGeom prst="ellipse">
            <a:avLst/>
          </a:pr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600" dirty="0">
                <a:latin typeface="微软雅黑" panose="020B0503020204020204" pitchFamily="34" charset="-122"/>
                <a:ea typeface="微软雅黑" panose="020B0503020204020204" pitchFamily="34" charset="-122"/>
              </a:rPr>
              <a:t>目录</a:t>
            </a:r>
            <a:endParaRPr lang="zh-CN" altLang="en-US" sz="6600" dirty="0">
              <a:latin typeface="微软雅黑" panose="020B0503020204020204" pitchFamily="34" charset="-122"/>
              <a:ea typeface="微软雅黑" panose="020B0503020204020204" pitchFamily="34" charset="-122"/>
            </a:endParaRPr>
          </a:p>
        </p:txBody>
      </p:sp>
      <p:sp>
        <p:nvSpPr>
          <p:cNvPr id="5" name="椭圆 4"/>
          <p:cNvSpPr/>
          <p:nvPr/>
        </p:nvSpPr>
        <p:spPr>
          <a:xfrm>
            <a:off x="4516113" y="1152042"/>
            <a:ext cx="432036" cy="432036"/>
          </a:xfrm>
          <a:prstGeom prst="ellipse">
            <a:avLst/>
          </a:pr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1</a:t>
            </a:r>
            <a:endParaRPr lang="zh-CN" altLang="en-US" sz="20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092162" y="1224048"/>
            <a:ext cx="2069797" cy="369332"/>
          </a:xfrm>
          <a:prstGeom prst="rect">
            <a:avLst/>
          </a:prstGeom>
          <a:noFill/>
        </p:spPr>
        <p:txBody>
          <a:bodyPr wrap="none" rtlCol="0">
            <a:spAutoFit/>
          </a:bodyPr>
          <a:lstStyle/>
          <a:p>
            <a:r>
              <a:rPr lang="zh-CN" altLang="en-US" spc="300" dirty="0">
                <a:solidFill>
                  <a:srgbClr val="17B59E"/>
                </a:solidFill>
                <a:latin typeface="微软雅黑" panose="020B0503020204020204" pitchFamily="34" charset="-122"/>
                <a:ea typeface="微软雅黑" panose="020B0503020204020204" pitchFamily="34" charset="-122"/>
              </a:rPr>
              <a:t>脑机接口的由来</a:t>
            </a:r>
            <a:endParaRPr lang="zh-CN" altLang="en-US" spc="300" dirty="0">
              <a:solidFill>
                <a:srgbClr val="17B59E"/>
              </a:solidFill>
              <a:latin typeface="微软雅黑" panose="020B0503020204020204" pitchFamily="34" charset="-122"/>
              <a:ea typeface="微软雅黑" panose="020B0503020204020204" pitchFamily="34" charset="-122"/>
            </a:endParaRPr>
          </a:p>
        </p:txBody>
      </p:sp>
      <p:sp>
        <p:nvSpPr>
          <p:cNvPr id="15" name="椭圆 14"/>
          <p:cNvSpPr/>
          <p:nvPr/>
        </p:nvSpPr>
        <p:spPr>
          <a:xfrm>
            <a:off x="4516113" y="1800096"/>
            <a:ext cx="432036" cy="432036"/>
          </a:xfrm>
          <a:prstGeom prst="ellipse">
            <a:avLst/>
          </a:pr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2</a:t>
            </a:r>
            <a:endParaRPr lang="zh-CN" altLang="en-US" sz="2000"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5092162" y="1872102"/>
            <a:ext cx="2069797" cy="369332"/>
          </a:xfrm>
          <a:prstGeom prst="rect">
            <a:avLst/>
          </a:prstGeom>
          <a:noFill/>
        </p:spPr>
        <p:txBody>
          <a:bodyPr wrap="none" rtlCol="0">
            <a:spAutoFit/>
          </a:bodyPr>
          <a:lstStyle/>
          <a:p>
            <a:r>
              <a:rPr lang="zh-CN" altLang="en-US" spc="300" dirty="0">
                <a:solidFill>
                  <a:srgbClr val="17B59E"/>
                </a:solidFill>
                <a:latin typeface="微软雅黑" panose="020B0503020204020204" pitchFamily="34" charset="-122"/>
                <a:ea typeface="微软雅黑" panose="020B0503020204020204" pitchFamily="34" charset="-122"/>
              </a:rPr>
              <a:t>脑机接口的实现</a:t>
            </a:r>
            <a:endParaRPr lang="zh-CN" altLang="en-US" spc="300" dirty="0">
              <a:solidFill>
                <a:srgbClr val="17B59E"/>
              </a:solidFill>
              <a:latin typeface="微软雅黑" panose="020B0503020204020204" pitchFamily="34" charset="-122"/>
              <a:ea typeface="微软雅黑" panose="020B0503020204020204" pitchFamily="34" charset="-122"/>
            </a:endParaRPr>
          </a:p>
        </p:txBody>
      </p:sp>
      <p:sp>
        <p:nvSpPr>
          <p:cNvPr id="17" name="椭圆 16"/>
          <p:cNvSpPr/>
          <p:nvPr/>
        </p:nvSpPr>
        <p:spPr>
          <a:xfrm>
            <a:off x="4516113" y="2448150"/>
            <a:ext cx="432036" cy="432036"/>
          </a:xfrm>
          <a:prstGeom prst="ellipse">
            <a:avLst/>
          </a:pr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3</a:t>
            </a:r>
            <a:endParaRPr lang="zh-CN" altLang="en-US" sz="2000"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5092162" y="2520156"/>
            <a:ext cx="2069797" cy="369332"/>
          </a:xfrm>
          <a:prstGeom prst="rect">
            <a:avLst/>
          </a:prstGeom>
          <a:noFill/>
        </p:spPr>
        <p:txBody>
          <a:bodyPr wrap="none" rtlCol="0">
            <a:spAutoFit/>
          </a:bodyPr>
          <a:lstStyle/>
          <a:p>
            <a:r>
              <a:rPr lang="zh-CN" altLang="en-US" spc="300" dirty="0">
                <a:solidFill>
                  <a:srgbClr val="17B59E"/>
                </a:solidFill>
                <a:latin typeface="微软雅黑" panose="020B0503020204020204" pitchFamily="34" charset="-122"/>
                <a:ea typeface="微软雅黑" panose="020B0503020204020204" pitchFamily="34" charset="-122"/>
              </a:rPr>
              <a:t>脑机接口的现状</a:t>
            </a:r>
            <a:endParaRPr lang="zh-CN" altLang="en-US" spc="300" dirty="0">
              <a:solidFill>
                <a:srgbClr val="17B59E"/>
              </a:solidFill>
              <a:latin typeface="微软雅黑" panose="020B0503020204020204" pitchFamily="34" charset="-122"/>
              <a:ea typeface="微软雅黑" panose="020B0503020204020204" pitchFamily="34" charset="-122"/>
            </a:endParaRPr>
          </a:p>
        </p:txBody>
      </p:sp>
      <p:sp>
        <p:nvSpPr>
          <p:cNvPr id="19" name="椭圆 18"/>
          <p:cNvSpPr/>
          <p:nvPr/>
        </p:nvSpPr>
        <p:spPr>
          <a:xfrm>
            <a:off x="4516113" y="3096204"/>
            <a:ext cx="432036" cy="432036"/>
          </a:xfrm>
          <a:prstGeom prst="ellipse">
            <a:avLst/>
          </a:pr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4</a:t>
            </a:r>
            <a:endParaRPr lang="zh-CN" altLang="en-US" sz="2000"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5092162" y="3168210"/>
            <a:ext cx="2608406" cy="369332"/>
          </a:xfrm>
          <a:prstGeom prst="rect">
            <a:avLst/>
          </a:prstGeom>
          <a:noFill/>
        </p:spPr>
        <p:txBody>
          <a:bodyPr wrap="none" rtlCol="0">
            <a:spAutoFit/>
          </a:bodyPr>
          <a:lstStyle/>
          <a:p>
            <a:r>
              <a:rPr lang="zh-CN" altLang="en-US" spc="300" dirty="0">
                <a:solidFill>
                  <a:srgbClr val="17B59E"/>
                </a:solidFill>
                <a:latin typeface="微软雅黑" panose="020B0503020204020204" pitchFamily="34" charset="-122"/>
                <a:ea typeface="微软雅黑" panose="020B0503020204020204" pitchFamily="34" charset="-122"/>
              </a:rPr>
              <a:t>脑机接口的发展简史</a:t>
            </a:r>
            <a:endParaRPr lang="zh-CN" altLang="en-US" spc="300" dirty="0">
              <a:solidFill>
                <a:srgbClr val="17B59E"/>
              </a:solidFill>
              <a:latin typeface="微软雅黑" panose="020B0503020204020204" pitchFamily="34" charset="-122"/>
              <a:ea typeface="微软雅黑" panose="020B0503020204020204" pitchFamily="34" charset="-122"/>
            </a:endParaRPr>
          </a:p>
        </p:txBody>
      </p:sp>
      <p:sp>
        <p:nvSpPr>
          <p:cNvPr id="26" name="椭圆 25"/>
          <p:cNvSpPr/>
          <p:nvPr/>
        </p:nvSpPr>
        <p:spPr>
          <a:xfrm>
            <a:off x="4516113" y="3744258"/>
            <a:ext cx="432036" cy="432036"/>
          </a:xfrm>
          <a:prstGeom prst="ellipse">
            <a:avLst/>
          </a:pr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5</a:t>
            </a:r>
            <a:endParaRPr lang="zh-CN" altLang="en-US" sz="2000" dirty="0">
              <a:latin typeface="微软雅黑" panose="020B0503020204020204" pitchFamily="34" charset="-122"/>
              <a:ea typeface="微软雅黑" panose="020B0503020204020204" pitchFamily="34" charset="-122"/>
            </a:endParaRPr>
          </a:p>
        </p:txBody>
      </p:sp>
      <p:sp>
        <p:nvSpPr>
          <p:cNvPr id="27" name="文本框 26"/>
          <p:cNvSpPr txBox="1"/>
          <p:nvPr/>
        </p:nvSpPr>
        <p:spPr>
          <a:xfrm>
            <a:off x="5092162" y="3816264"/>
            <a:ext cx="3924141" cy="369332"/>
          </a:xfrm>
          <a:prstGeom prst="rect">
            <a:avLst/>
          </a:prstGeom>
          <a:noFill/>
        </p:spPr>
        <p:txBody>
          <a:bodyPr wrap="square" rtlCol="0">
            <a:spAutoFit/>
          </a:bodyPr>
          <a:lstStyle/>
          <a:p>
            <a:r>
              <a:rPr lang="zh-CN" altLang="en-US" spc="300" dirty="0">
                <a:solidFill>
                  <a:srgbClr val="17B59E"/>
                </a:solidFill>
                <a:latin typeface="微软雅黑" panose="020B0503020204020204" pitchFamily="34" charset="-122"/>
                <a:ea typeface="微软雅黑" panose="020B0503020204020204" pitchFamily="34" charset="-122"/>
              </a:rPr>
              <a:t>脑机接口技术的应用与市场前景</a:t>
            </a:r>
            <a:endParaRPr lang="zh-CN" altLang="en-US" spc="300" dirty="0">
              <a:solidFill>
                <a:srgbClr val="17B59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53" presetClass="entr" presetSubtype="16"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p:cTn id="25" dur="500" fill="hold"/>
                                        <p:tgtEl>
                                          <p:spTgt spid="15"/>
                                        </p:tgtEl>
                                        <p:attrNameLst>
                                          <p:attrName>ppt_w</p:attrName>
                                        </p:attrNameLst>
                                      </p:cBhvr>
                                      <p:tavLst>
                                        <p:tav tm="0">
                                          <p:val>
                                            <p:fltVal val="0"/>
                                          </p:val>
                                        </p:tav>
                                        <p:tav tm="100000">
                                          <p:val>
                                            <p:strVal val="#ppt_w"/>
                                          </p:val>
                                        </p:tav>
                                      </p:tavLst>
                                    </p:anim>
                                    <p:anim calcmode="lin" valueType="num">
                                      <p:cBhvr>
                                        <p:cTn id="26" dur="500" fill="hold"/>
                                        <p:tgtEl>
                                          <p:spTgt spid="15"/>
                                        </p:tgtEl>
                                        <p:attrNameLst>
                                          <p:attrName>ppt_h</p:attrName>
                                        </p:attrNameLst>
                                      </p:cBhvr>
                                      <p:tavLst>
                                        <p:tav tm="0">
                                          <p:val>
                                            <p:fltVal val="0"/>
                                          </p:val>
                                        </p:tav>
                                        <p:tav tm="100000">
                                          <p:val>
                                            <p:strVal val="#ppt_h"/>
                                          </p:val>
                                        </p:tav>
                                      </p:tavLst>
                                    </p:anim>
                                    <p:animEffect transition="in" filter="fade">
                                      <p:cBhvr>
                                        <p:cTn id="27" dur="500"/>
                                        <p:tgtEl>
                                          <p:spTgt spid="15"/>
                                        </p:tgtEl>
                                      </p:cBhvr>
                                    </p:animEffect>
                                  </p:childTnLst>
                                </p:cTn>
                              </p:par>
                            </p:childTnLst>
                          </p:cTn>
                        </p:par>
                        <p:par>
                          <p:cTn id="28" fill="hold">
                            <p:stCondLst>
                              <p:cond delay="2500"/>
                            </p:stCondLst>
                            <p:childTnLst>
                              <p:par>
                                <p:cTn id="29" presetID="42"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000"/>
                                        <p:tgtEl>
                                          <p:spTgt spid="16"/>
                                        </p:tgtEl>
                                      </p:cBhvr>
                                    </p:animEffect>
                                    <p:anim calcmode="lin" valueType="num">
                                      <p:cBhvr>
                                        <p:cTn id="32" dur="1000" fill="hold"/>
                                        <p:tgtEl>
                                          <p:spTgt spid="16"/>
                                        </p:tgtEl>
                                        <p:attrNameLst>
                                          <p:attrName>ppt_x</p:attrName>
                                        </p:attrNameLst>
                                      </p:cBhvr>
                                      <p:tavLst>
                                        <p:tav tm="0">
                                          <p:val>
                                            <p:strVal val="#ppt_x"/>
                                          </p:val>
                                        </p:tav>
                                        <p:tav tm="100000">
                                          <p:val>
                                            <p:strVal val="#ppt_x"/>
                                          </p:val>
                                        </p:tav>
                                      </p:tavLst>
                                    </p:anim>
                                    <p:anim calcmode="lin" valueType="num">
                                      <p:cBhvr>
                                        <p:cTn id="33" dur="1000" fill="hold"/>
                                        <p:tgtEl>
                                          <p:spTgt spid="16"/>
                                        </p:tgtEl>
                                        <p:attrNameLst>
                                          <p:attrName>ppt_y</p:attrName>
                                        </p:attrNameLst>
                                      </p:cBhvr>
                                      <p:tavLst>
                                        <p:tav tm="0">
                                          <p:val>
                                            <p:strVal val="#ppt_y+.1"/>
                                          </p:val>
                                        </p:tav>
                                        <p:tav tm="100000">
                                          <p:val>
                                            <p:strVal val="#ppt_y"/>
                                          </p:val>
                                        </p:tav>
                                      </p:tavLst>
                                    </p:anim>
                                  </p:childTnLst>
                                </p:cTn>
                              </p:par>
                            </p:childTnLst>
                          </p:cTn>
                        </p:par>
                        <p:par>
                          <p:cTn id="34" fill="hold">
                            <p:stCondLst>
                              <p:cond delay="3500"/>
                            </p:stCondLst>
                            <p:childTnLst>
                              <p:par>
                                <p:cTn id="35" presetID="53" presetClass="entr" presetSubtype="16"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animEffect transition="in" filter="fade">
                                      <p:cBhvr>
                                        <p:cTn id="39" dur="500"/>
                                        <p:tgtEl>
                                          <p:spTgt spid="17"/>
                                        </p:tgtEl>
                                      </p:cBhvr>
                                    </p:animEffect>
                                  </p:childTnLst>
                                </p:cTn>
                              </p:par>
                            </p:childTnLst>
                          </p:cTn>
                        </p:par>
                        <p:par>
                          <p:cTn id="40" fill="hold">
                            <p:stCondLst>
                              <p:cond delay="4000"/>
                            </p:stCondLst>
                            <p:childTnLst>
                              <p:par>
                                <p:cTn id="41" presetID="42" presetClass="entr" presetSubtype="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1000"/>
                                        <p:tgtEl>
                                          <p:spTgt spid="18"/>
                                        </p:tgtEl>
                                      </p:cBhvr>
                                    </p:animEffect>
                                    <p:anim calcmode="lin" valueType="num">
                                      <p:cBhvr>
                                        <p:cTn id="44" dur="1000" fill="hold"/>
                                        <p:tgtEl>
                                          <p:spTgt spid="18"/>
                                        </p:tgtEl>
                                        <p:attrNameLst>
                                          <p:attrName>ppt_x</p:attrName>
                                        </p:attrNameLst>
                                      </p:cBhvr>
                                      <p:tavLst>
                                        <p:tav tm="0">
                                          <p:val>
                                            <p:strVal val="#ppt_x"/>
                                          </p:val>
                                        </p:tav>
                                        <p:tav tm="100000">
                                          <p:val>
                                            <p:strVal val="#ppt_x"/>
                                          </p:val>
                                        </p:tav>
                                      </p:tavLst>
                                    </p:anim>
                                    <p:anim calcmode="lin" valueType="num">
                                      <p:cBhvr>
                                        <p:cTn id="45" dur="1000" fill="hold"/>
                                        <p:tgtEl>
                                          <p:spTgt spid="18"/>
                                        </p:tgtEl>
                                        <p:attrNameLst>
                                          <p:attrName>ppt_y</p:attrName>
                                        </p:attrNameLst>
                                      </p:cBhvr>
                                      <p:tavLst>
                                        <p:tav tm="0">
                                          <p:val>
                                            <p:strVal val="#ppt_y+.1"/>
                                          </p:val>
                                        </p:tav>
                                        <p:tav tm="100000">
                                          <p:val>
                                            <p:strVal val="#ppt_y"/>
                                          </p:val>
                                        </p:tav>
                                      </p:tavLst>
                                    </p:anim>
                                  </p:childTnLst>
                                </p:cTn>
                              </p:par>
                            </p:childTnLst>
                          </p:cTn>
                        </p:par>
                        <p:par>
                          <p:cTn id="46" fill="hold">
                            <p:stCondLst>
                              <p:cond delay="5000"/>
                            </p:stCondLst>
                            <p:childTnLst>
                              <p:par>
                                <p:cTn id="47" presetID="53" presetClass="entr" presetSubtype="16" fill="hold" grpId="0" nodeType="after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p:cTn id="49" dur="500" fill="hold"/>
                                        <p:tgtEl>
                                          <p:spTgt spid="19"/>
                                        </p:tgtEl>
                                        <p:attrNameLst>
                                          <p:attrName>ppt_w</p:attrName>
                                        </p:attrNameLst>
                                      </p:cBhvr>
                                      <p:tavLst>
                                        <p:tav tm="0">
                                          <p:val>
                                            <p:fltVal val="0"/>
                                          </p:val>
                                        </p:tav>
                                        <p:tav tm="100000">
                                          <p:val>
                                            <p:strVal val="#ppt_w"/>
                                          </p:val>
                                        </p:tav>
                                      </p:tavLst>
                                    </p:anim>
                                    <p:anim calcmode="lin" valueType="num">
                                      <p:cBhvr>
                                        <p:cTn id="50" dur="500" fill="hold"/>
                                        <p:tgtEl>
                                          <p:spTgt spid="19"/>
                                        </p:tgtEl>
                                        <p:attrNameLst>
                                          <p:attrName>ppt_h</p:attrName>
                                        </p:attrNameLst>
                                      </p:cBhvr>
                                      <p:tavLst>
                                        <p:tav tm="0">
                                          <p:val>
                                            <p:fltVal val="0"/>
                                          </p:val>
                                        </p:tav>
                                        <p:tav tm="100000">
                                          <p:val>
                                            <p:strVal val="#ppt_h"/>
                                          </p:val>
                                        </p:tav>
                                      </p:tavLst>
                                    </p:anim>
                                    <p:animEffect transition="in" filter="fade">
                                      <p:cBhvr>
                                        <p:cTn id="51" dur="500"/>
                                        <p:tgtEl>
                                          <p:spTgt spid="19"/>
                                        </p:tgtEl>
                                      </p:cBhvr>
                                    </p:animEffect>
                                  </p:childTnLst>
                                </p:cTn>
                              </p:par>
                            </p:childTnLst>
                          </p:cTn>
                        </p:par>
                        <p:par>
                          <p:cTn id="52" fill="hold">
                            <p:stCondLst>
                              <p:cond delay="5500"/>
                            </p:stCondLst>
                            <p:childTnLst>
                              <p:par>
                                <p:cTn id="53" presetID="42" presetClass="entr" presetSubtype="0"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1000"/>
                                        <p:tgtEl>
                                          <p:spTgt spid="20"/>
                                        </p:tgtEl>
                                      </p:cBhvr>
                                    </p:animEffect>
                                    <p:anim calcmode="lin" valueType="num">
                                      <p:cBhvr>
                                        <p:cTn id="56" dur="1000" fill="hold"/>
                                        <p:tgtEl>
                                          <p:spTgt spid="20"/>
                                        </p:tgtEl>
                                        <p:attrNameLst>
                                          <p:attrName>ppt_x</p:attrName>
                                        </p:attrNameLst>
                                      </p:cBhvr>
                                      <p:tavLst>
                                        <p:tav tm="0">
                                          <p:val>
                                            <p:strVal val="#ppt_x"/>
                                          </p:val>
                                        </p:tav>
                                        <p:tav tm="100000">
                                          <p:val>
                                            <p:strVal val="#ppt_x"/>
                                          </p:val>
                                        </p:tav>
                                      </p:tavLst>
                                    </p:anim>
                                    <p:anim calcmode="lin" valueType="num">
                                      <p:cBhvr>
                                        <p:cTn id="57" dur="1000" fill="hold"/>
                                        <p:tgtEl>
                                          <p:spTgt spid="20"/>
                                        </p:tgtEl>
                                        <p:attrNameLst>
                                          <p:attrName>ppt_y</p:attrName>
                                        </p:attrNameLst>
                                      </p:cBhvr>
                                      <p:tavLst>
                                        <p:tav tm="0">
                                          <p:val>
                                            <p:strVal val="#ppt_y+.1"/>
                                          </p:val>
                                        </p:tav>
                                        <p:tav tm="100000">
                                          <p:val>
                                            <p:strVal val="#ppt_y"/>
                                          </p:val>
                                        </p:tav>
                                      </p:tavLst>
                                    </p:anim>
                                  </p:childTnLst>
                                </p:cTn>
                              </p:par>
                            </p:childTnLst>
                          </p:cTn>
                        </p:par>
                        <p:par>
                          <p:cTn id="58" fill="hold">
                            <p:stCondLst>
                              <p:cond delay="6500"/>
                            </p:stCondLst>
                            <p:childTnLst>
                              <p:par>
                                <p:cTn id="59" presetID="53" presetClass="entr" presetSubtype="16" fill="hold" grpId="0" nodeType="afterEffect">
                                  <p:stCondLst>
                                    <p:cond delay="0"/>
                                  </p:stCondLst>
                                  <p:childTnLst>
                                    <p:set>
                                      <p:cBhvr>
                                        <p:cTn id="60" dur="1" fill="hold">
                                          <p:stCondLst>
                                            <p:cond delay="0"/>
                                          </p:stCondLst>
                                        </p:cTn>
                                        <p:tgtEl>
                                          <p:spTgt spid="26"/>
                                        </p:tgtEl>
                                        <p:attrNameLst>
                                          <p:attrName>style.visibility</p:attrName>
                                        </p:attrNameLst>
                                      </p:cBhvr>
                                      <p:to>
                                        <p:strVal val="visible"/>
                                      </p:to>
                                    </p:set>
                                    <p:anim calcmode="lin" valueType="num">
                                      <p:cBhvr>
                                        <p:cTn id="61" dur="500" fill="hold"/>
                                        <p:tgtEl>
                                          <p:spTgt spid="26"/>
                                        </p:tgtEl>
                                        <p:attrNameLst>
                                          <p:attrName>ppt_w</p:attrName>
                                        </p:attrNameLst>
                                      </p:cBhvr>
                                      <p:tavLst>
                                        <p:tav tm="0">
                                          <p:val>
                                            <p:fltVal val="0"/>
                                          </p:val>
                                        </p:tav>
                                        <p:tav tm="100000">
                                          <p:val>
                                            <p:strVal val="#ppt_w"/>
                                          </p:val>
                                        </p:tav>
                                      </p:tavLst>
                                    </p:anim>
                                    <p:anim calcmode="lin" valueType="num">
                                      <p:cBhvr>
                                        <p:cTn id="62" dur="500" fill="hold"/>
                                        <p:tgtEl>
                                          <p:spTgt spid="26"/>
                                        </p:tgtEl>
                                        <p:attrNameLst>
                                          <p:attrName>ppt_h</p:attrName>
                                        </p:attrNameLst>
                                      </p:cBhvr>
                                      <p:tavLst>
                                        <p:tav tm="0">
                                          <p:val>
                                            <p:fltVal val="0"/>
                                          </p:val>
                                        </p:tav>
                                        <p:tav tm="100000">
                                          <p:val>
                                            <p:strVal val="#ppt_h"/>
                                          </p:val>
                                        </p:tav>
                                      </p:tavLst>
                                    </p:anim>
                                    <p:animEffect transition="in" filter="fade">
                                      <p:cBhvr>
                                        <p:cTn id="63" dur="500"/>
                                        <p:tgtEl>
                                          <p:spTgt spid="26"/>
                                        </p:tgtEl>
                                      </p:cBhvr>
                                    </p:animEffect>
                                  </p:childTnLst>
                                </p:cTn>
                              </p:par>
                            </p:childTnLst>
                          </p:cTn>
                        </p:par>
                        <p:par>
                          <p:cTn id="64" fill="hold">
                            <p:stCondLst>
                              <p:cond delay="7000"/>
                            </p:stCondLst>
                            <p:childTnLst>
                              <p:par>
                                <p:cTn id="65" presetID="42" presetClass="entr" presetSubtype="0" fill="hold" grpId="0" nodeType="after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1000"/>
                                        <p:tgtEl>
                                          <p:spTgt spid="27"/>
                                        </p:tgtEl>
                                      </p:cBhvr>
                                    </p:animEffect>
                                    <p:anim calcmode="lin" valueType="num">
                                      <p:cBhvr>
                                        <p:cTn id="68" dur="1000" fill="hold"/>
                                        <p:tgtEl>
                                          <p:spTgt spid="27"/>
                                        </p:tgtEl>
                                        <p:attrNameLst>
                                          <p:attrName>ppt_x</p:attrName>
                                        </p:attrNameLst>
                                      </p:cBhvr>
                                      <p:tavLst>
                                        <p:tav tm="0">
                                          <p:val>
                                            <p:strVal val="#ppt_x"/>
                                          </p:val>
                                        </p:tav>
                                        <p:tav tm="100000">
                                          <p:val>
                                            <p:strVal val="#ppt_x"/>
                                          </p:val>
                                        </p:tav>
                                      </p:tavLst>
                                    </p:anim>
                                    <p:anim calcmode="lin" valueType="num">
                                      <p:cBhvr>
                                        <p:cTn id="6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15" grpId="0" animBg="1"/>
      <p:bldP spid="16" grpId="0"/>
      <p:bldP spid="17" grpId="0" animBg="1"/>
      <p:bldP spid="18" grpId="0"/>
      <p:bldP spid="19" grpId="0" animBg="1"/>
      <p:bldP spid="20" grpId="0"/>
      <p:bldP spid="26" grpId="0" animBg="1"/>
      <p:bldP spid="2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cstate="screen"/>
          <a:stretch>
            <a:fillRect/>
          </a:stretch>
        </p:blipFill>
        <p:spPr>
          <a:xfrm rot="7119271">
            <a:off x="-843651" y="-2354956"/>
            <a:ext cx="4998338" cy="2811565"/>
          </a:xfrm>
          <a:prstGeom prst="rect">
            <a:avLst/>
          </a:prstGeom>
        </p:spPr>
      </p:pic>
      <p:sp>
        <p:nvSpPr>
          <p:cNvPr id="20" name="文本框 19"/>
          <p:cNvSpPr txBox="1"/>
          <p:nvPr/>
        </p:nvSpPr>
        <p:spPr>
          <a:xfrm>
            <a:off x="3995276" y="1350304"/>
            <a:ext cx="4870026" cy="2123658"/>
          </a:xfrm>
          <a:prstGeom prst="rect">
            <a:avLst/>
          </a:prstGeom>
          <a:noFill/>
        </p:spPr>
        <p:txBody>
          <a:bodyPr wrap="square">
            <a:spAutoFit/>
          </a:bodyPr>
          <a:lstStyle/>
          <a:p>
            <a:r>
              <a:rPr lang="zh-CN" altLang="en-US" sz="1200" dirty="0"/>
              <a:t>脑机接口（</a:t>
            </a:r>
            <a:r>
              <a:rPr lang="en-US" altLang="zh-CN" sz="1200" dirty="0"/>
              <a:t>brain-computer interface</a:t>
            </a:r>
            <a:r>
              <a:rPr lang="zh-CN" altLang="en-US" sz="1200" dirty="0"/>
              <a:t>，</a:t>
            </a:r>
            <a:r>
              <a:rPr lang="en-US" altLang="zh-CN" sz="1200" dirty="0"/>
              <a:t>BCI</a:t>
            </a:r>
            <a:r>
              <a:rPr lang="zh-CN" altLang="en-US" sz="1200" dirty="0"/>
              <a:t>）这一概念其实早已有之，对脑机接口的研究已持续了超过</a:t>
            </a:r>
            <a:r>
              <a:rPr lang="en-US" altLang="zh-CN" sz="1200" dirty="0"/>
              <a:t>40</a:t>
            </a:r>
            <a:r>
              <a:rPr lang="zh-CN" altLang="en-US" sz="1200" dirty="0"/>
              <a:t>年了。但直到上世纪九十年代以后，才开始有阶段性成果出现，从实验中获得的此类知识显著增长。</a:t>
            </a:r>
            <a:endParaRPr lang="en-US" altLang="zh-CN" sz="1200" dirty="0"/>
          </a:p>
          <a:p>
            <a:endParaRPr lang="en-US" altLang="zh-CN" sz="1200" dirty="0"/>
          </a:p>
          <a:p>
            <a:r>
              <a:rPr lang="en-US" altLang="zh-CN" sz="1200" dirty="0"/>
              <a:t>2008</a:t>
            </a:r>
            <a:r>
              <a:rPr lang="zh-CN" altLang="en-US" sz="1200" dirty="0"/>
              <a:t>年，匹兹堡大学神经生物学家宣称利用脑机接口，猴子能用操纵机械臂给自己喂食</a:t>
            </a:r>
            <a:r>
              <a:rPr lang="en-US" altLang="zh-CN" sz="1200" dirty="0"/>
              <a:t>——</a:t>
            </a:r>
            <a:r>
              <a:rPr lang="zh-CN" altLang="en-US" sz="1200" dirty="0"/>
              <a:t>这标志着该技术发展已经容许人们将动物脑与外部设备直接相连。</a:t>
            </a:r>
            <a:endParaRPr lang="en-US" altLang="zh-CN" sz="1200" dirty="0"/>
          </a:p>
          <a:p>
            <a:endParaRPr lang="en-US" altLang="zh-CN" sz="1200" dirty="0"/>
          </a:p>
          <a:p>
            <a:r>
              <a:rPr lang="en-US" altLang="zh-CN" sz="1200" dirty="0"/>
              <a:t>2020</a:t>
            </a:r>
            <a:r>
              <a:rPr lang="zh-CN" altLang="en-US" sz="1200" dirty="0"/>
              <a:t>年</a:t>
            </a:r>
            <a:r>
              <a:rPr lang="en-US" altLang="zh-CN" sz="1200" dirty="0"/>
              <a:t>8</a:t>
            </a:r>
            <a:r>
              <a:rPr lang="zh-CN" altLang="en-US" sz="1200" dirty="0"/>
              <a:t>月</a:t>
            </a:r>
            <a:r>
              <a:rPr lang="en-US" altLang="zh-CN" sz="1200" dirty="0"/>
              <a:t>29</a:t>
            </a:r>
            <a:r>
              <a:rPr lang="zh-CN" altLang="en-US" sz="1200" dirty="0"/>
              <a:t>日，埃隆</a:t>
            </a:r>
            <a:r>
              <a:rPr lang="en-US" altLang="zh-CN" sz="1200" dirty="0"/>
              <a:t>·</a:t>
            </a:r>
            <a:r>
              <a:rPr lang="zh-CN" altLang="en-US" sz="1200" dirty="0"/>
              <a:t>马斯克自己旗下的脑机接口公司</a:t>
            </a:r>
            <a:r>
              <a:rPr lang="en-US" altLang="zh-CN" sz="1200" dirty="0" err="1"/>
              <a:t>Neuralink</a:t>
            </a:r>
            <a:r>
              <a:rPr lang="zh-CN" altLang="en-US" sz="1200" dirty="0"/>
              <a:t>举行发布会，找来“三只小猪”向全世界展示了可实际运作的脑机接口芯片和自动植入手术设备。</a:t>
            </a:r>
            <a:endParaRPr lang="zh-CN" altLang="en-US" sz="1200" dirty="0"/>
          </a:p>
        </p:txBody>
      </p:sp>
      <p:pic>
        <p:nvPicPr>
          <p:cNvPr id="21" name="图片 20"/>
          <p:cNvPicPr>
            <a:picLocks noChangeAspect="1"/>
          </p:cNvPicPr>
          <p:nvPr/>
        </p:nvPicPr>
        <p:blipFill>
          <a:blip r:embed="rId2"/>
          <a:stretch>
            <a:fillRect/>
          </a:stretch>
        </p:blipFill>
        <p:spPr>
          <a:xfrm>
            <a:off x="125751" y="1152042"/>
            <a:ext cx="3775556" cy="252018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rot="9104315">
            <a:off x="-1534324" y="-1977383"/>
            <a:ext cx="8960556" cy="5040313"/>
          </a:xfrm>
          <a:prstGeom prst="rect">
            <a:avLst/>
          </a:prstGeom>
        </p:spPr>
      </p:pic>
      <p:pic>
        <p:nvPicPr>
          <p:cNvPr id="6" name="图片 5"/>
          <p:cNvPicPr>
            <a:picLocks noChangeAspect="1"/>
          </p:cNvPicPr>
          <p:nvPr/>
        </p:nvPicPr>
        <p:blipFill>
          <a:blip r:embed="rId1"/>
          <a:stretch>
            <a:fillRect/>
          </a:stretch>
        </p:blipFill>
        <p:spPr>
          <a:xfrm rot="9788566">
            <a:off x="-958275" y="-1041304"/>
            <a:ext cx="8960556" cy="5040313"/>
          </a:xfrm>
          <a:prstGeom prst="rect">
            <a:avLst/>
          </a:prstGeom>
        </p:spPr>
      </p:pic>
      <p:pic>
        <p:nvPicPr>
          <p:cNvPr id="3" name="图片 2"/>
          <p:cNvPicPr>
            <a:picLocks noChangeAspect="1"/>
          </p:cNvPicPr>
          <p:nvPr/>
        </p:nvPicPr>
        <p:blipFill>
          <a:blip r:embed="rId1"/>
          <a:stretch>
            <a:fillRect/>
          </a:stretch>
        </p:blipFill>
        <p:spPr>
          <a:xfrm rot="9104315">
            <a:off x="-1269392" y="-843297"/>
            <a:ext cx="8960556" cy="5040313"/>
          </a:xfrm>
          <a:prstGeom prst="rect">
            <a:avLst/>
          </a:prstGeom>
        </p:spPr>
      </p:pic>
      <p:pic>
        <p:nvPicPr>
          <p:cNvPr id="4" name="图片 3"/>
          <p:cNvPicPr>
            <a:picLocks noChangeAspect="1"/>
          </p:cNvPicPr>
          <p:nvPr/>
        </p:nvPicPr>
        <p:blipFill>
          <a:blip r:embed="rId1"/>
          <a:stretch>
            <a:fillRect/>
          </a:stretch>
        </p:blipFill>
        <p:spPr>
          <a:xfrm rot="9788566">
            <a:off x="-693343" y="92783"/>
            <a:ext cx="8960556" cy="5040313"/>
          </a:xfrm>
          <a:prstGeom prst="rect">
            <a:avLst/>
          </a:prstGeom>
        </p:spPr>
      </p:pic>
      <p:sp>
        <p:nvSpPr>
          <p:cNvPr id="7" name="椭圆 6"/>
          <p:cNvSpPr/>
          <p:nvPr/>
        </p:nvSpPr>
        <p:spPr>
          <a:xfrm>
            <a:off x="6640105" y="2016114"/>
            <a:ext cx="1440120" cy="1440120"/>
          </a:xfrm>
          <a:prstGeom prst="ellipse">
            <a:avLst/>
          </a:prstGeom>
          <a:solidFill>
            <a:srgbClr val="59595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dirty="0">
                <a:latin typeface="微软雅黑" panose="020B0503020204020204" pitchFamily="34" charset="-122"/>
                <a:ea typeface="微软雅黑" panose="020B0503020204020204" pitchFamily="34" charset="-122"/>
              </a:rPr>
              <a:t>5</a:t>
            </a:r>
            <a:endParaRPr lang="zh-CN" altLang="en-US" sz="60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3241798" y="3761667"/>
            <a:ext cx="5750292" cy="523220"/>
          </a:xfrm>
          <a:prstGeom prst="rect">
            <a:avLst/>
          </a:prstGeom>
          <a:noFill/>
        </p:spPr>
        <p:txBody>
          <a:bodyPr wrap="none" rtlCol="0">
            <a:spAutoFit/>
          </a:bodyPr>
          <a:lstStyle/>
          <a:p>
            <a:r>
              <a:rPr lang="zh-CN" altLang="en-US" sz="2800" spc="300" dirty="0">
                <a:solidFill>
                  <a:srgbClr val="17B59E"/>
                </a:solidFill>
                <a:latin typeface="微软雅黑" panose="020B0503020204020204" pitchFamily="34" charset="-122"/>
                <a:ea typeface="微软雅黑" panose="020B0503020204020204" pitchFamily="34" charset="-122"/>
              </a:rPr>
              <a:t>脑机接口技术的应用与市场前景</a:t>
            </a:r>
            <a:endParaRPr lang="zh-CN" altLang="en-US" sz="2800" spc="300" dirty="0">
              <a:solidFill>
                <a:srgbClr val="17B59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8"/>
                                        </p:tgtEl>
                                        <p:attrNameLst>
                                          <p:attrName>ppt_y</p:attrName>
                                        </p:attrNameLst>
                                      </p:cBhvr>
                                      <p:tavLst>
                                        <p:tav tm="0">
                                          <p:val>
                                            <p:strVal val="#ppt_y"/>
                                          </p:val>
                                        </p:tav>
                                        <p:tav tm="100000">
                                          <p:val>
                                            <p:strVal val="#ppt_y"/>
                                          </p:val>
                                        </p:tav>
                                      </p:tavLst>
                                    </p:anim>
                                    <p:anim calcmode="lin" valueType="num">
                                      <p:cBhvr>
                                        <p:cTn id="15"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1" cstate="screen"/>
          <a:stretch>
            <a:fillRect/>
          </a:stretch>
        </p:blipFill>
        <p:spPr>
          <a:xfrm rot="7119271">
            <a:off x="-1100727" y="-2498980"/>
            <a:ext cx="4998338" cy="2811565"/>
          </a:xfrm>
          <a:prstGeom prst="rect">
            <a:avLst/>
          </a:prstGeom>
        </p:spPr>
      </p:pic>
      <p:sp>
        <p:nvSpPr>
          <p:cNvPr id="7" name="矩形 6"/>
          <p:cNvSpPr/>
          <p:nvPr/>
        </p:nvSpPr>
        <p:spPr>
          <a:xfrm>
            <a:off x="3903877" y="143958"/>
            <a:ext cx="637946" cy="4628146"/>
          </a:xfrm>
          <a:prstGeom prst="rect">
            <a:avLst/>
          </a:prstGeom>
          <a:solidFill>
            <a:srgbClr val="17B59E"/>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p>
        </p:txBody>
      </p:sp>
      <p:grpSp>
        <p:nvGrpSpPr>
          <p:cNvPr id="8" name="组合 7"/>
          <p:cNvGrpSpPr/>
          <p:nvPr/>
        </p:nvGrpSpPr>
        <p:grpSpPr>
          <a:xfrm>
            <a:off x="4534206" y="3865920"/>
            <a:ext cx="1755171" cy="309352"/>
            <a:chOff x="6528048" y="1543050"/>
            <a:chExt cx="2377375" cy="420914"/>
          </a:xfrm>
          <a:solidFill>
            <a:srgbClr val="595959"/>
          </a:solidFill>
        </p:grpSpPr>
        <p:cxnSp>
          <p:nvCxnSpPr>
            <p:cNvPr id="9" name="直接连接符 8"/>
            <p:cNvCxnSpPr/>
            <p:nvPr/>
          </p:nvCxnSpPr>
          <p:spPr>
            <a:xfrm>
              <a:off x="6528048" y="1753507"/>
              <a:ext cx="679862" cy="0"/>
            </a:xfrm>
            <a:prstGeom prst="line">
              <a:avLst/>
            </a:prstGeom>
            <a:grpFill/>
            <a:ln w="28575">
              <a:solidFill>
                <a:srgbClr val="595959"/>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209561" y="1543050"/>
              <a:ext cx="1695862" cy="42091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endParaRPr>
            </a:p>
          </p:txBody>
        </p:sp>
        <p:sp>
          <p:nvSpPr>
            <p:cNvPr id="11" name="文本框 13"/>
            <p:cNvSpPr txBox="1"/>
            <p:nvPr/>
          </p:nvSpPr>
          <p:spPr>
            <a:xfrm>
              <a:off x="7282511" y="1568841"/>
              <a:ext cx="1549963" cy="376893"/>
            </a:xfrm>
            <a:prstGeom prst="rect">
              <a:avLst/>
            </a:prstGeom>
            <a:grpFill/>
          </p:spPr>
          <p:txBody>
            <a:bodyPr wrap="squar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军事</a:t>
              </a:r>
              <a:endParaRPr lang="en-US" altLang="zh-CN" sz="1200" dirty="0">
                <a:solidFill>
                  <a:schemeClr val="bg1"/>
                </a:solidFill>
                <a:latin typeface="微软雅黑" panose="020B0503020204020204" pitchFamily="34" charset="-122"/>
                <a:ea typeface="微软雅黑" panose="020B0503020204020204" pitchFamily="34" charset="-122"/>
              </a:endParaRPr>
            </a:p>
          </p:txBody>
        </p:sp>
      </p:grpSp>
      <p:sp>
        <p:nvSpPr>
          <p:cNvPr id="12" name="矩形 11"/>
          <p:cNvSpPr/>
          <p:nvPr/>
        </p:nvSpPr>
        <p:spPr>
          <a:xfrm>
            <a:off x="4988850" y="849334"/>
            <a:ext cx="3402602" cy="566648"/>
          </a:xfrm>
          <a:prstGeom prst="rect">
            <a:avLst/>
          </a:prstGeom>
        </p:spPr>
        <p:txBody>
          <a:bodyPr wrap="square" lIns="67391" tIns="33696" rIns="67391" bIns="33696">
            <a:spAutoFit/>
          </a:bodyPr>
          <a:lstStyle/>
          <a:p>
            <a:pPr>
              <a:lnSpc>
                <a:spcPct val="120000"/>
              </a:lnSpc>
            </a:pPr>
            <a:r>
              <a:rPr lang="zh-CN" altLang="en-US" sz="900" dirty="0">
                <a:solidFill>
                  <a:schemeClr val="tx1">
                    <a:lumMod val="85000"/>
                    <a:lumOff val="15000"/>
                  </a:schemeClr>
                </a:solidFill>
                <a:latin typeface="华文细黑" panose="02010600040101010101" pitchFamily="2" charset="-122"/>
                <a:ea typeface="华文细黑" panose="02010600040101010101" pitchFamily="2" charset="-122"/>
              </a:rPr>
              <a:t>医疗方向主要分为两个方向，分别是“强化”和“恢复”，这两个方向都有着极其远大的“钱景”，尤其是强化方向。现阶段以恢复类为主，因为更易实现。</a:t>
            </a:r>
            <a:endParaRPr lang="zh-CN" altLang="en-US" sz="900" dirty="0">
              <a:solidFill>
                <a:schemeClr val="tx1">
                  <a:lumMod val="85000"/>
                  <a:lumOff val="15000"/>
                </a:schemeClr>
              </a:solidFill>
              <a:latin typeface="华文细黑" panose="02010600040101010101" pitchFamily="2" charset="-122"/>
              <a:ea typeface="华文细黑" panose="02010600040101010101" pitchFamily="2" charset="-122"/>
            </a:endParaRPr>
          </a:p>
        </p:txBody>
      </p:sp>
      <p:sp>
        <p:nvSpPr>
          <p:cNvPr id="13" name="文本框 15"/>
          <p:cNvSpPr txBox="1"/>
          <p:nvPr/>
        </p:nvSpPr>
        <p:spPr>
          <a:xfrm>
            <a:off x="4018066" y="487232"/>
            <a:ext cx="428625" cy="345049"/>
          </a:xfrm>
          <a:prstGeom prst="rect">
            <a:avLst/>
          </a:prstGeom>
          <a:noFill/>
        </p:spPr>
        <p:txBody>
          <a:bodyPr wrap="square" lIns="67391" tIns="33696" rIns="67391" bIns="33696"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01</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4" name="文本框 16"/>
          <p:cNvSpPr txBox="1"/>
          <p:nvPr/>
        </p:nvSpPr>
        <p:spPr>
          <a:xfrm>
            <a:off x="4018066" y="1301924"/>
            <a:ext cx="428625" cy="345049"/>
          </a:xfrm>
          <a:prstGeom prst="rect">
            <a:avLst/>
          </a:prstGeom>
          <a:noFill/>
        </p:spPr>
        <p:txBody>
          <a:bodyPr wrap="square" lIns="67391" tIns="33696" rIns="67391" bIns="33696"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02</a:t>
            </a:r>
            <a:endParaRPr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flipH="1">
            <a:off x="2160641" y="1319772"/>
            <a:ext cx="1755171" cy="309352"/>
            <a:chOff x="6528048" y="1543050"/>
            <a:chExt cx="2377375" cy="420914"/>
          </a:xfrm>
        </p:grpSpPr>
        <p:cxnSp>
          <p:nvCxnSpPr>
            <p:cNvPr id="16" name="直接连接符 15"/>
            <p:cNvCxnSpPr/>
            <p:nvPr/>
          </p:nvCxnSpPr>
          <p:spPr>
            <a:xfrm>
              <a:off x="6528048" y="1753507"/>
              <a:ext cx="679862" cy="0"/>
            </a:xfrm>
            <a:prstGeom prst="line">
              <a:avLst/>
            </a:prstGeom>
            <a:ln w="28575">
              <a:solidFill>
                <a:srgbClr val="595959"/>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7209561" y="1543050"/>
              <a:ext cx="1695862" cy="42091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endParaRPr>
            </a:p>
          </p:txBody>
        </p:sp>
        <p:sp>
          <p:nvSpPr>
            <p:cNvPr id="18" name="文本框 21"/>
            <p:cNvSpPr txBox="1"/>
            <p:nvPr/>
          </p:nvSpPr>
          <p:spPr>
            <a:xfrm>
              <a:off x="7282510" y="1568841"/>
              <a:ext cx="1549963" cy="376893"/>
            </a:xfrm>
            <a:prstGeom prst="rect">
              <a:avLst/>
            </a:prstGeom>
            <a:noFill/>
          </p:spPr>
          <p:txBody>
            <a:bodyPr wrap="squar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娱乐</a:t>
              </a:r>
              <a:endParaRPr lang="en-US" altLang="zh-CN" sz="1200" dirty="0">
                <a:solidFill>
                  <a:schemeClr val="bg1"/>
                </a:solidFill>
                <a:latin typeface="微软雅黑" panose="020B0503020204020204" pitchFamily="34" charset="-122"/>
                <a:ea typeface="微软雅黑" panose="020B0503020204020204" pitchFamily="34" charset="-122"/>
              </a:endParaRPr>
            </a:p>
          </p:txBody>
        </p:sp>
      </p:grpSp>
      <p:sp>
        <p:nvSpPr>
          <p:cNvPr id="19" name="矩形 18"/>
          <p:cNvSpPr/>
          <p:nvPr/>
        </p:nvSpPr>
        <p:spPr>
          <a:xfrm>
            <a:off x="118507" y="1660267"/>
            <a:ext cx="3402602" cy="566648"/>
          </a:xfrm>
          <a:prstGeom prst="rect">
            <a:avLst/>
          </a:prstGeom>
        </p:spPr>
        <p:txBody>
          <a:bodyPr wrap="square" lIns="67391" tIns="33696" rIns="67391" bIns="33696">
            <a:spAutoFit/>
          </a:bodyPr>
          <a:lstStyle/>
          <a:p>
            <a:pPr algn="r">
              <a:lnSpc>
                <a:spcPct val="120000"/>
              </a:lnSpc>
            </a:pPr>
            <a:r>
              <a:rPr lang="zh-CN" altLang="en-US" sz="900" dirty="0">
                <a:solidFill>
                  <a:schemeClr val="tx1">
                    <a:lumMod val="85000"/>
                    <a:lumOff val="15000"/>
                  </a:schemeClr>
                </a:solidFill>
                <a:latin typeface="华文细黑" panose="02010600040101010101" pitchFamily="2" charset="-122"/>
                <a:ea typeface="华文细黑" panose="02010600040101010101" pitchFamily="2" charset="-122"/>
              </a:rPr>
              <a:t>在娱乐方面，</a:t>
            </a:r>
            <a:r>
              <a:rPr lang="en-US" altLang="zh-CN" sz="900" dirty="0">
                <a:solidFill>
                  <a:schemeClr val="tx1">
                    <a:lumMod val="85000"/>
                    <a:lumOff val="15000"/>
                  </a:schemeClr>
                </a:solidFill>
                <a:latin typeface="华文细黑" panose="02010600040101010101" pitchFamily="2" charset="-122"/>
                <a:ea typeface="华文细黑" panose="02010600040101010101" pitchFamily="2" charset="-122"/>
              </a:rPr>
              <a:t>BCI</a:t>
            </a:r>
            <a:r>
              <a:rPr lang="zh-CN" altLang="en-US" sz="900" dirty="0">
                <a:solidFill>
                  <a:schemeClr val="tx1">
                    <a:lumMod val="85000"/>
                    <a:lumOff val="15000"/>
                  </a:schemeClr>
                </a:solidFill>
                <a:latin typeface="华文细黑" panose="02010600040101010101" pitchFamily="2" charset="-122"/>
                <a:ea typeface="华文细黑" panose="02010600040101010101" pitchFamily="2" charset="-122"/>
              </a:rPr>
              <a:t>技术的前景也是非常的广阔，比如可以与虚拟现实技术结合，无需额外的外设操控设备，可以直接通过思维来控制游戏种的角色，获得更加沉浸式的游戏体验。</a:t>
            </a:r>
            <a:endParaRPr lang="zh-CN" altLang="en-US" sz="900" dirty="0">
              <a:solidFill>
                <a:schemeClr val="tx1">
                  <a:lumMod val="85000"/>
                  <a:lumOff val="15000"/>
                </a:schemeClr>
              </a:solidFill>
              <a:latin typeface="华文细黑" panose="02010600040101010101" pitchFamily="2" charset="-122"/>
              <a:ea typeface="华文细黑" panose="02010600040101010101" pitchFamily="2" charset="-122"/>
            </a:endParaRPr>
          </a:p>
        </p:txBody>
      </p:sp>
      <p:grpSp>
        <p:nvGrpSpPr>
          <p:cNvPr id="20" name="组合 19"/>
          <p:cNvGrpSpPr/>
          <p:nvPr/>
        </p:nvGrpSpPr>
        <p:grpSpPr>
          <a:xfrm>
            <a:off x="4529468" y="2130830"/>
            <a:ext cx="1755171" cy="309352"/>
            <a:chOff x="6528048" y="1543050"/>
            <a:chExt cx="2377375" cy="420914"/>
          </a:xfrm>
          <a:solidFill>
            <a:srgbClr val="595959"/>
          </a:solidFill>
        </p:grpSpPr>
        <p:cxnSp>
          <p:nvCxnSpPr>
            <p:cNvPr id="21" name="直接连接符 20"/>
            <p:cNvCxnSpPr/>
            <p:nvPr/>
          </p:nvCxnSpPr>
          <p:spPr>
            <a:xfrm>
              <a:off x="6528048" y="1753507"/>
              <a:ext cx="679862" cy="0"/>
            </a:xfrm>
            <a:prstGeom prst="line">
              <a:avLst/>
            </a:prstGeom>
            <a:grpFill/>
            <a:ln w="28575">
              <a:solidFill>
                <a:srgbClr val="595959"/>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7209561" y="1543050"/>
              <a:ext cx="1695862" cy="42091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endParaRPr>
            </a:p>
          </p:txBody>
        </p:sp>
        <p:sp>
          <p:nvSpPr>
            <p:cNvPr id="23" name="文本框 26"/>
            <p:cNvSpPr txBox="1"/>
            <p:nvPr/>
          </p:nvSpPr>
          <p:spPr>
            <a:xfrm>
              <a:off x="7282511" y="1568841"/>
              <a:ext cx="1549963" cy="376893"/>
            </a:xfrm>
            <a:prstGeom prst="rect">
              <a:avLst/>
            </a:prstGeom>
            <a:grpFill/>
          </p:spPr>
          <p:txBody>
            <a:bodyPr wrap="squar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教育</a:t>
              </a:r>
              <a:endParaRPr lang="en-US" altLang="zh-CN" sz="1200" dirty="0">
                <a:solidFill>
                  <a:schemeClr val="bg1"/>
                </a:solidFill>
                <a:latin typeface="微软雅黑" panose="020B0503020204020204" pitchFamily="34" charset="-122"/>
                <a:ea typeface="微软雅黑" panose="020B0503020204020204" pitchFamily="34" charset="-122"/>
              </a:endParaRPr>
            </a:p>
          </p:txBody>
        </p:sp>
      </p:grpSp>
      <p:sp>
        <p:nvSpPr>
          <p:cNvPr id="24" name="矩形 23"/>
          <p:cNvSpPr/>
          <p:nvPr/>
        </p:nvSpPr>
        <p:spPr>
          <a:xfrm>
            <a:off x="4988850" y="2500133"/>
            <a:ext cx="3402602" cy="566648"/>
          </a:xfrm>
          <a:prstGeom prst="rect">
            <a:avLst/>
          </a:prstGeom>
        </p:spPr>
        <p:txBody>
          <a:bodyPr wrap="square" lIns="67391" tIns="33696" rIns="67391" bIns="33696">
            <a:spAutoFit/>
          </a:bodyPr>
          <a:lstStyle/>
          <a:p>
            <a:pPr>
              <a:lnSpc>
                <a:spcPct val="120000"/>
              </a:lnSpc>
            </a:pPr>
            <a:r>
              <a:rPr lang="zh-CN" altLang="en-US" sz="900" dirty="0">
                <a:solidFill>
                  <a:schemeClr val="tx1">
                    <a:lumMod val="85000"/>
                    <a:lumOff val="15000"/>
                  </a:schemeClr>
                </a:solidFill>
                <a:latin typeface="华文细黑" panose="02010600040101010101" pitchFamily="2" charset="-122"/>
                <a:ea typeface="华文细黑" panose="02010600040101010101" pitchFamily="2" charset="-122"/>
              </a:rPr>
              <a:t>目前，脑机接口创业公司</a:t>
            </a:r>
            <a:r>
              <a:rPr lang="en-US" altLang="zh-CN" sz="900" dirty="0" err="1">
                <a:solidFill>
                  <a:schemeClr val="tx1">
                    <a:lumMod val="85000"/>
                    <a:lumOff val="15000"/>
                  </a:schemeClr>
                </a:solidFill>
                <a:latin typeface="华文细黑" panose="02010600040101010101" pitchFamily="2" charset="-122"/>
                <a:ea typeface="华文细黑" panose="02010600040101010101" pitchFamily="2" charset="-122"/>
              </a:rPr>
              <a:t>BrainCo</a:t>
            </a:r>
            <a:r>
              <a:rPr lang="zh-CN" altLang="en-US" sz="900" dirty="0">
                <a:solidFill>
                  <a:schemeClr val="tx1">
                    <a:lumMod val="85000"/>
                    <a:lumOff val="15000"/>
                  </a:schemeClr>
                </a:solidFill>
                <a:latin typeface="华文细黑" panose="02010600040101010101" pitchFamily="2" charset="-122"/>
                <a:ea typeface="华文细黑" panose="02010600040101010101" pitchFamily="2" charset="-122"/>
              </a:rPr>
              <a:t>就在做这一方向，主要是对学生注意力值的实时探测和训练，既可以而帮助老师及时了解课堂情况改变教学情况，也能够帮助学生提高注意力。</a:t>
            </a:r>
            <a:endParaRPr lang="zh-CN" altLang="en-US" sz="900" dirty="0">
              <a:solidFill>
                <a:schemeClr val="tx1">
                  <a:lumMod val="85000"/>
                  <a:lumOff val="15000"/>
                </a:schemeClr>
              </a:solidFill>
              <a:latin typeface="华文细黑" panose="02010600040101010101" pitchFamily="2" charset="-122"/>
              <a:ea typeface="华文细黑" panose="02010600040101010101" pitchFamily="2" charset="-122"/>
            </a:endParaRPr>
          </a:p>
        </p:txBody>
      </p:sp>
      <p:sp>
        <p:nvSpPr>
          <p:cNvPr id="25" name="文本框 28"/>
          <p:cNvSpPr txBox="1"/>
          <p:nvPr/>
        </p:nvSpPr>
        <p:spPr>
          <a:xfrm>
            <a:off x="4008536" y="2112982"/>
            <a:ext cx="428625" cy="345049"/>
          </a:xfrm>
          <a:prstGeom prst="rect">
            <a:avLst/>
          </a:prstGeom>
          <a:noFill/>
        </p:spPr>
        <p:txBody>
          <a:bodyPr wrap="square" lIns="67391" tIns="33696" rIns="67391" bIns="33696"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03</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 name="文本框 28"/>
          <p:cNvSpPr txBox="1"/>
          <p:nvPr/>
        </p:nvSpPr>
        <p:spPr>
          <a:xfrm>
            <a:off x="3998063" y="2924040"/>
            <a:ext cx="428625" cy="345049"/>
          </a:xfrm>
          <a:prstGeom prst="rect">
            <a:avLst/>
          </a:prstGeom>
          <a:noFill/>
        </p:spPr>
        <p:txBody>
          <a:bodyPr wrap="square" lIns="67391" tIns="33696" rIns="67391" bIns="33696"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04</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 name="文本框 28"/>
          <p:cNvSpPr txBox="1"/>
          <p:nvPr/>
        </p:nvSpPr>
        <p:spPr>
          <a:xfrm>
            <a:off x="3980817" y="3848072"/>
            <a:ext cx="428625" cy="345049"/>
          </a:xfrm>
          <a:prstGeom prst="rect">
            <a:avLst/>
          </a:prstGeom>
          <a:noFill/>
        </p:spPr>
        <p:txBody>
          <a:bodyPr wrap="square" lIns="67391" tIns="33696" rIns="67391" bIns="33696"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05</a:t>
            </a:r>
            <a:endParaRPr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flipH="1">
            <a:off x="2156223" y="2941888"/>
            <a:ext cx="1755171" cy="309352"/>
            <a:chOff x="6528048" y="1543050"/>
            <a:chExt cx="2377375" cy="420914"/>
          </a:xfrm>
        </p:grpSpPr>
        <p:cxnSp>
          <p:nvCxnSpPr>
            <p:cNvPr id="31" name="直接连接符 30"/>
            <p:cNvCxnSpPr/>
            <p:nvPr/>
          </p:nvCxnSpPr>
          <p:spPr>
            <a:xfrm>
              <a:off x="6528048" y="1753507"/>
              <a:ext cx="679862" cy="0"/>
            </a:xfrm>
            <a:prstGeom prst="line">
              <a:avLst/>
            </a:prstGeom>
            <a:ln w="28575">
              <a:solidFill>
                <a:srgbClr val="595959"/>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7209561" y="1543050"/>
              <a:ext cx="1695862" cy="42091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endParaRPr>
            </a:p>
          </p:txBody>
        </p:sp>
        <p:sp>
          <p:nvSpPr>
            <p:cNvPr id="33" name="文本框 21"/>
            <p:cNvSpPr txBox="1"/>
            <p:nvPr/>
          </p:nvSpPr>
          <p:spPr>
            <a:xfrm>
              <a:off x="7282510" y="1568841"/>
              <a:ext cx="1549963" cy="376893"/>
            </a:xfrm>
            <a:prstGeom prst="rect">
              <a:avLst/>
            </a:prstGeom>
            <a:noFill/>
          </p:spPr>
          <p:txBody>
            <a:bodyPr wrap="squar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智能家居</a:t>
              </a:r>
              <a:endParaRPr lang="en-US" altLang="zh-CN" sz="1200" dirty="0">
                <a:solidFill>
                  <a:schemeClr val="bg1"/>
                </a:solidFill>
                <a:latin typeface="微软雅黑" panose="020B0503020204020204" pitchFamily="34" charset="-122"/>
                <a:ea typeface="微软雅黑" panose="020B0503020204020204" pitchFamily="34" charset="-122"/>
              </a:endParaRPr>
            </a:p>
          </p:txBody>
        </p:sp>
      </p:grpSp>
      <p:sp>
        <p:nvSpPr>
          <p:cNvPr id="4" name="矩形 3"/>
          <p:cNvSpPr/>
          <p:nvPr/>
        </p:nvSpPr>
        <p:spPr>
          <a:xfrm>
            <a:off x="118507" y="3281128"/>
            <a:ext cx="3402602" cy="717972"/>
          </a:xfrm>
          <a:prstGeom prst="rect">
            <a:avLst/>
          </a:prstGeom>
        </p:spPr>
        <p:txBody>
          <a:bodyPr wrap="square" lIns="67391" tIns="33696" rIns="67391" bIns="33696">
            <a:spAutoFit/>
          </a:bodyPr>
          <a:lstStyle/>
          <a:p>
            <a:pPr algn="r">
              <a:lnSpc>
                <a:spcPct val="120000"/>
              </a:lnSpc>
            </a:pPr>
            <a:r>
              <a:rPr lang="zh-CN" altLang="en-US" sz="900" dirty="0">
                <a:solidFill>
                  <a:schemeClr val="tx1">
                    <a:lumMod val="85000"/>
                    <a:lumOff val="15000"/>
                  </a:schemeClr>
                </a:solidFill>
                <a:latin typeface="华文细黑" panose="02010600040101010101" pitchFamily="2" charset="-122"/>
                <a:ea typeface="华文细黑" panose="02010600040101010101" pitchFamily="2" charset="-122"/>
              </a:rPr>
              <a:t>智能家居是脑机接口与</a:t>
            </a:r>
            <a:r>
              <a:rPr lang="en-US" altLang="zh-CN" sz="900" dirty="0">
                <a:solidFill>
                  <a:schemeClr val="tx1">
                    <a:lumMod val="85000"/>
                    <a:lumOff val="15000"/>
                  </a:schemeClr>
                </a:solidFill>
                <a:latin typeface="华文细黑" panose="02010600040101010101" pitchFamily="2" charset="-122"/>
                <a:ea typeface="华文细黑" panose="02010600040101010101" pitchFamily="2" charset="-122"/>
              </a:rPr>
              <a:t>IoT</a:t>
            </a:r>
            <a:r>
              <a:rPr lang="zh-CN" altLang="en-US" sz="900" dirty="0">
                <a:solidFill>
                  <a:schemeClr val="tx1">
                    <a:lumMod val="85000"/>
                    <a:lumOff val="15000"/>
                  </a:schemeClr>
                </a:solidFill>
                <a:latin typeface="华文细黑" panose="02010600040101010101" pitchFamily="2" charset="-122"/>
                <a:ea typeface="华文细黑" panose="02010600040101010101" pitchFamily="2" charset="-122"/>
              </a:rPr>
              <a:t>（物联网）跨领域结合的一大想象空间。在这一领域，脑机接口扮演的角色类似于“遥控器”，帮助人们用意念控制开关灯、开关门、开关窗帘等，进一步可以控制家庭服务机器人。</a:t>
            </a:r>
            <a:endParaRPr lang="zh-CN" altLang="en-US" sz="900" dirty="0">
              <a:solidFill>
                <a:schemeClr val="tx1">
                  <a:lumMod val="85000"/>
                  <a:lumOff val="15000"/>
                </a:schemeClr>
              </a:solidFill>
              <a:latin typeface="华文细黑" panose="02010600040101010101" pitchFamily="2" charset="-122"/>
              <a:ea typeface="华文细黑" panose="02010600040101010101" pitchFamily="2" charset="-122"/>
            </a:endParaRPr>
          </a:p>
        </p:txBody>
      </p:sp>
      <p:grpSp>
        <p:nvGrpSpPr>
          <p:cNvPr id="36" name="组合 35"/>
          <p:cNvGrpSpPr/>
          <p:nvPr/>
        </p:nvGrpSpPr>
        <p:grpSpPr>
          <a:xfrm>
            <a:off x="4541823" y="505080"/>
            <a:ext cx="1755171" cy="309352"/>
            <a:chOff x="6528048" y="1543050"/>
            <a:chExt cx="2377375" cy="420914"/>
          </a:xfrm>
          <a:solidFill>
            <a:srgbClr val="595959"/>
          </a:solidFill>
        </p:grpSpPr>
        <p:cxnSp>
          <p:nvCxnSpPr>
            <p:cNvPr id="37" name="直接连接符 36"/>
            <p:cNvCxnSpPr/>
            <p:nvPr/>
          </p:nvCxnSpPr>
          <p:spPr>
            <a:xfrm>
              <a:off x="6528048" y="1753507"/>
              <a:ext cx="679862" cy="0"/>
            </a:xfrm>
            <a:prstGeom prst="line">
              <a:avLst/>
            </a:prstGeom>
            <a:grpFill/>
            <a:ln w="28575">
              <a:solidFill>
                <a:srgbClr val="595959"/>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7209561" y="1543050"/>
              <a:ext cx="1695862" cy="42091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endParaRPr>
            </a:p>
          </p:txBody>
        </p:sp>
        <p:sp>
          <p:nvSpPr>
            <p:cNvPr id="39" name="文本框 13"/>
            <p:cNvSpPr txBox="1"/>
            <p:nvPr/>
          </p:nvSpPr>
          <p:spPr>
            <a:xfrm>
              <a:off x="7282511" y="1568841"/>
              <a:ext cx="1549963" cy="376893"/>
            </a:xfrm>
            <a:prstGeom prst="rect">
              <a:avLst/>
            </a:prstGeom>
            <a:grpFill/>
          </p:spPr>
          <p:txBody>
            <a:bodyPr wrap="squar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医疗健康</a:t>
              </a:r>
              <a:endParaRPr lang="en-US" altLang="zh-CN" sz="1200" dirty="0">
                <a:solidFill>
                  <a:schemeClr val="bg1"/>
                </a:solidFill>
                <a:latin typeface="微软雅黑" panose="020B0503020204020204" pitchFamily="34" charset="-122"/>
                <a:ea typeface="微软雅黑" panose="020B0503020204020204" pitchFamily="34" charset="-122"/>
              </a:endParaRPr>
            </a:p>
          </p:txBody>
        </p:sp>
      </p:grpSp>
      <p:sp>
        <p:nvSpPr>
          <p:cNvPr id="6" name="矩形 5"/>
          <p:cNvSpPr/>
          <p:nvPr/>
        </p:nvSpPr>
        <p:spPr>
          <a:xfrm>
            <a:off x="4992546" y="4236667"/>
            <a:ext cx="3402602" cy="551772"/>
          </a:xfrm>
          <a:prstGeom prst="rect">
            <a:avLst/>
          </a:prstGeom>
        </p:spPr>
        <p:txBody>
          <a:bodyPr wrap="square" lIns="67391" tIns="33696" rIns="67391" bIns="33696">
            <a:spAutoFit/>
          </a:bodyPr>
          <a:lstStyle/>
          <a:p>
            <a:pPr>
              <a:lnSpc>
                <a:spcPct val="120000"/>
              </a:lnSpc>
            </a:pPr>
            <a:r>
              <a:rPr lang="zh-CN" altLang="en-US" sz="900" dirty="0">
                <a:solidFill>
                  <a:schemeClr val="tx1">
                    <a:lumMod val="85000"/>
                    <a:lumOff val="15000"/>
                  </a:schemeClr>
                </a:solidFill>
                <a:latin typeface="华文细黑" panose="02010600040101010101" pitchFamily="2" charset="-122"/>
                <a:ea typeface="华文细黑" panose="02010600040101010101" pitchFamily="2" charset="-122"/>
              </a:rPr>
              <a:t>在军事方面，</a:t>
            </a:r>
            <a:r>
              <a:rPr lang="en-US" altLang="zh-CN" sz="900" dirty="0">
                <a:solidFill>
                  <a:schemeClr val="tx1">
                    <a:lumMod val="85000"/>
                    <a:lumOff val="15000"/>
                  </a:schemeClr>
                </a:solidFill>
                <a:latin typeface="华文细黑" panose="02010600040101010101" pitchFamily="2" charset="-122"/>
                <a:ea typeface="华文细黑" panose="02010600040101010101" pitchFamily="2" charset="-122"/>
              </a:rPr>
              <a:t>BCI</a:t>
            </a:r>
            <a:r>
              <a:rPr lang="zh-CN" altLang="en-US" sz="900" dirty="0">
                <a:solidFill>
                  <a:schemeClr val="tx1">
                    <a:lumMod val="85000"/>
                    <a:lumOff val="15000"/>
                  </a:schemeClr>
                </a:solidFill>
                <a:latin typeface="华文细黑" panose="02010600040101010101" pitchFamily="2" charset="-122"/>
                <a:ea typeface="华文细黑" panose="02010600040101010101" pitchFamily="2" charset="-122"/>
              </a:rPr>
              <a:t>技术可以帮助军人更好的操控无人机、无人车、机器人等设备，代替军人或者特殊职业的人士从事各种危险的任务，以及在不适宜人工操作的环境中工作。</a:t>
            </a:r>
            <a:endParaRPr lang="zh-CN" altLang="en-US" sz="900" dirty="0">
              <a:solidFill>
                <a:schemeClr val="tx1">
                  <a:lumMod val="85000"/>
                  <a:lumOff val="15000"/>
                </a:schemeClr>
              </a:solidFill>
              <a:latin typeface="华文细黑" panose="02010600040101010101" pitchFamily="2" charset="-122"/>
              <a:ea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2694631" y="1874539"/>
            <a:ext cx="3570208" cy="769441"/>
          </a:xfrm>
          <a:prstGeom prst="rect">
            <a:avLst/>
          </a:prstGeom>
          <a:noFill/>
        </p:spPr>
        <p:txBody>
          <a:bodyPr wrap="none" rtlCol="0">
            <a:spAutoFit/>
          </a:bodyPr>
          <a:lstStyle/>
          <a:p>
            <a:r>
              <a:rPr lang="zh-CN" altLang="en-US" sz="4400" dirty="0">
                <a:solidFill>
                  <a:schemeClr val="tx1">
                    <a:lumMod val="95000"/>
                    <a:lumOff val="5000"/>
                  </a:schemeClr>
                </a:solidFill>
                <a:latin typeface="微软雅黑" panose="020B0503020204020204" pitchFamily="34" charset="-122"/>
                <a:ea typeface="微软雅黑" panose="020B0503020204020204" pitchFamily="34" charset="-122"/>
              </a:rPr>
              <a:t>感谢</a:t>
            </a:r>
            <a:r>
              <a:rPr lang="zh-CN" altLang="en-US" sz="4400" dirty="0">
                <a:solidFill>
                  <a:srgbClr val="17B59E"/>
                </a:solidFill>
                <a:latin typeface="微软雅黑" panose="020B0503020204020204" pitchFamily="34" charset="-122"/>
                <a:ea typeface="微软雅黑" panose="020B0503020204020204" pitchFamily="34" charset="-122"/>
              </a:rPr>
              <a:t>您的聆听</a:t>
            </a:r>
            <a:endParaRPr lang="zh-CN" altLang="en-US" sz="4400" dirty="0">
              <a:solidFill>
                <a:srgbClr val="17B59E"/>
              </a:solidFill>
              <a:latin typeface="微软雅黑" panose="020B0503020204020204" pitchFamily="34" charset="-122"/>
              <a:ea typeface="微软雅黑" panose="020B0503020204020204" pitchFamily="34" charset="-122"/>
            </a:endParaRP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300" fill="hold"/>
                                        <p:tgtEl>
                                          <p:spTgt spid="3"/>
                                        </p:tgtEl>
                                        <p:attrNameLst>
                                          <p:attrName>ppt_y</p:attrName>
                                        </p:attrNameLst>
                                      </p:cBhvr>
                                      <p:tavLst>
                                        <p:tav tm="0">
                                          <p:val>
                                            <p:strVal val="#ppt_y"/>
                                          </p:val>
                                        </p:tav>
                                        <p:tav tm="100000">
                                          <p:val>
                                            <p:strVal val="#ppt_y"/>
                                          </p:val>
                                        </p:tav>
                                      </p:tavLst>
                                    </p:anim>
                                    <p:anim calcmode="lin" valueType="num">
                                      <p:cBhvr>
                                        <p:cTn id="9" dur="3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3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300" tmFilter="0,0; .5, 1; 1, 1"/>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rot="9104315">
            <a:off x="-1534324" y="-1977383"/>
            <a:ext cx="8960556" cy="5040313"/>
          </a:xfrm>
          <a:prstGeom prst="rect">
            <a:avLst/>
          </a:prstGeom>
        </p:spPr>
      </p:pic>
      <p:pic>
        <p:nvPicPr>
          <p:cNvPr id="6" name="图片 5"/>
          <p:cNvPicPr>
            <a:picLocks noChangeAspect="1"/>
          </p:cNvPicPr>
          <p:nvPr/>
        </p:nvPicPr>
        <p:blipFill>
          <a:blip r:embed="rId1"/>
          <a:stretch>
            <a:fillRect/>
          </a:stretch>
        </p:blipFill>
        <p:spPr>
          <a:xfrm rot="9788566">
            <a:off x="-958275" y="-1041304"/>
            <a:ext cx="8960556" cy="5040313"/>
          </a:xfrm>
          <a:prstGeom prst="rect">
            <a:avLst/>
          </a:prstGeom>
        </p:spPr>
      </p:pic>
      <p:pic>
        <p:nvPicPr>
          <p:cNvPr id="3" name="图片 2"/>
          <p:cNvPicPr>
            <a:picLocks noChangeAspect="1"/>
          </p:cNvPicPr>
          <p:nvPr/>
        </p:nvPicPr>
        <p:blipFill>
          <a:blip r:embed="rId1"/>
          <a:stretch>
            <a:fillRect/>
          </a:stretch>
        </p:blipFill>
        <p:spPr>
          <a:xfrm rot="9104315">
            <a:off x="-1269392" y="-843297"/>
            <a:ext cx="8960556" cy="5040313"/>
          </a:xfrm>
          <a:prstGeom prst="rect">
            <a:avLst/>
          </a:prstGeom>
        </p:spPr>
      </p:pic>
      <p:pic>
        <p:nvPicPr>
          <p:cNvPr id="4" name="图片 3"/>
          <p:cNvPicPr>
            <a:picLocks noChangeAspect="1"/>
          </p:cNvPicPr>
          <p:nvPr/>
        </p:nvPicPr>
        <p:blipFill>
          <a:blip r:embed="rId1"/>
          <a:stretch>
            <a:fillRect/>
          </a:stretch>
        </p:blipFill>
        <p:spPr>
          <a:xfrm rot="9788566">
            <a:off x="-693343" y="92783"/>
            <a:ext cx="8960556" cy="5040313"/>
          </a:xfrm>
          <a:prstGeom prst="rect">
            <a:avLst/>
          </a:prstGeom>
        </p:spPr>
      </p:pic>
      <p:sp>
        <p:nvSpPr>
          <p:cNvPr id="7" name="椭圆 6"/>
          <p:cNvSpPr/>
          <p:nvPr/>
        </p:nvSpPr>
        <p:spPr>
          <a:xfrm>
            <a:off x="6640105" y="2016114"/>
            <a:ext cx="1440120" cy="1440120"/>
          </a:xfrm>
          <a:prstGeom prst="ellipse">
            <a:avLst/>
          </a:prstGeom>
          <a:solidFill>
            <a:srgbClr val="59595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dirty="0">
                <a:latin typeface="微软雅黑" panose="020B0503020204020204" pitchFamily="34" charset="-122"/>
                <a:ea typeface="微软雅黑" panose="020B0503020204020204" pitchFamily="34" charset="-122"/>
              </a:rPr>
              <a:t>1</a:t>
            </a:r>
            <a:endParaRPr lang="zh-CN" altLang="en-US" sz="60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5604270" y="3761667"/>
            <a:ext cx="2952246" cy="523220"/>
          </a:xfrm>
          <a:prstGeom prst="rect">
            <a:avLst/>
          </a:prstGeom>
          <a:noFill/>
        </p:spPr>
        <p:txBody>
          <a:bodyPr wrap="square" rtlCol="0">
            <a:spAutoFit/>
          </a:bodyPr>
          <a:lstStyle/>
          <a:p>
            <a:r>
              <a:rPr lang="zh-CN" altLang="en-US" sz="2800" spc="300" dirty="0">
                <a:solidFill>
                  <a:srgbClr val="17B59E"/>
                </a:solidFill>
                <a:latin typeface="微软雅黑" panose="020B0503020204020204" pitchFamily="34" charset="-122"/>
                <a:ea typeface="微软雅黑" panose="020B0503020204020204" pitchFamily="34" charset="-122"/>
              </a:rPr>
              <a:t>脑机接口的由来</a:t>
            </a:r>
            <a:endParaRPr lang="zh-CN" altLang="en-US" sz="2800" spc="300" dirty="0">
              <a:solidFill>
                <a:srgbClr val="17B59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3250">
        <p15:prstTrans prst="origami"/>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8"/>
                                        </p:tgtEl>
                                        <p:attrNameLst>
                                          <p:attrName>ppt_y</p:attrName>
                                        </p:attrNameLst>
                                      </p:cBhvr>
                                      <p:tavLst>
                                        <p:tav tm="0">
                                          <p:val>
                                            <p:strVal val="#ppt_y"/>
                                          </p:val>
                                        </p:tav>
                                        <p:tav tm="100000">
                                          <p:val>
                                            <p:strVal val="#ppt_y"/>
                                          </p:val>
                                        </p:tav>
                                      </p:tavLst>
                                    </p:anim>
                                    <p:anim calcmode="lin" valueType="num">
                                      <p:cBhvr>
                                        <p:cTn id="15"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1" cstate="screen"/>
          <a:stretch>
            <a:fillRect/>
          </a:stretch>
        </p:blipFill>
        <p:spPr>
          <a:xfrm rot="7119271">
            <a:off x="-843651" y="-2354956"/>
            <a:ext cx="4998338" cy="2811565"/>
          </a:xfrm>
          <a:prstGeom prst="rect">
            <a:avLst/>
          </a:prstGeom>
        </p:spPr>
      </p:pic>
      <p:sp>
        <p:nvSpPr>
          <p:cNvPr id="23" name="文本框 22"/>
          <p:cNvSpPr txBox="1"/>
          <p:nvPr/>
        </p:nvSpPr>
        <p:spPr>
          <a:xfrm>
            <a:off x="1757088" y="501350"/>
            <a:ext cx="1954381" cy="400110"/>
          </a:xfrm>
          <a:prstGeom prst="rect">
            <a:avLst/>
          </a:prstGeom>
          <a:noFill/>
        </p:spPr>
        <p:txBody>
          <a:bodyPr wrap="none" rtlCol="0">
            <a:spAutoFit/>
          </a:bodyPr>
          <a:lstStyle/>
          <a:p>
            <a:r>
              <a:rPr lang="zh-CN" altLang="en-US" sz="2000" spc="300" dirty="0">
                <a:solidFill>
                  <a:schemeClr val="tx1">
                    <a:lumMod val="65000"/>
                    <a:lumOff val="35000"/>
                  </a:schemeClr>
                </a:solidFill>
                <a:latin typeface="微软雅黑" panose="020B0503020204020204" pitchFamily="34" charset="-122"/>
                <a:ea typeface="微软雅黑" panose="020B0503020204020204" pitchFamily="34" charset="-122"/>
              </a:rPr>
              <a:t>关于人的大脑</a:t>
            </a:r>
            <a:endParaRPr lang="zh-CN" altLang="en-US" sz="2000" spc="3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2" name="Group 65"/>
          <p:cNvGrpSpPr/>
          <p:nvPr/>
        </p:nvGrpSpPr>
        <p:grpSpPr>
          <a:xfrm>
            <a:off x="303577" y="268051"/>
            <a:ext cx="1077431" cy="1185477"/>
            <a:chOff x="3419864" y="1304397"/>
            <a:chExt cx="1094533" cy="1209746"/>
          </a:xfrm>
          <a:solidFill>
            <a:srgbClr val="B37597"/>
          </a:solidFill>
        </p:grpSpPr>
        <p:sp>
          <p:nvSpPr>
            <p:cNvPr id="3" name="Freeform 44"/>
            <p:cNvSpPr/>
            <p:nvPr/>
          </p:nvSpPr>
          <p:spPr>
            <a:xfrm rot="16200000">
              <a:off x="3362258" y="1362003"/>
              <a:ext cx="1209746" cy="10945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rgbClr val="17B59E"/>
            </a:solidFill>
            <a:ln w="25400" cap="flat" cmpd="sng" algn="ctr">
              <a:noFill/>
              <a:prstDash val="solid"/>
            </a:ln>
            <a:effectLst/>
          </p:spPr>
          <p:txBody>
            <a:bodyPr rtlCol="0" anchor="ctr"/>
            <a:lstStyle/>
            <a:p>
              <a:pPr algn="ctr" defTabSz="1013460">
                <a:defRPr/>
              </a:pPr>
              <a:endParaRPr lang="en-US" sz="2400" kern="0" dirty="0">
                <a:solidFill>
                  <a:srgbClr val="FFFFFF"/>
                </a:solidFill>
                <a:latin typeface="Arial" panose="020B0604020202020204"/>
              </a:endParaRPr>
            </a:p>
          </p:txBody>
        </p:sp>
        <p:sp>
          <p:nvSpPr>
            <p:cNvPr id="4" name="Rectangle 47"/>
            <p:cNvSpPr/>
            <p:nvPr/>
          </p:nvSpPr>
          <p:spPr>
            <a:xfrm>
              <a:off x="3699088" y="1468512"/>
              <a:ext cx="536085" cy="471116"/>
            </a:xfrm>
            <a:prstGeom prst="rect">
              <a:avLst/>
            </a:prstGeom>
            <a:solidFill>
              <a:srgbClr val="17B59E"/>
            </a:solidFill>
          </p:spPr>
          <p:txBody>
            <a:bodyPr wrap="none">
              <a:spAutoFit/>
            </a:bodyPr>
            <a:lstStyle/>
            <a:p>
              <a:pPr algn="ctr" defTabSz="1013460">
                <a:defRPr/>
              </a:pPr>
              <a:r>
                <a:rPr lang="en-US" sz="2400" b="1" kern="0" dirty="0">
                  <a:solidFill>
                    <a:srgbClr val="FFFFFF"/>
                  </a:solidFill>
                  <a:latin typeface="Arial" panose="020B0604020202020204"/>
                </a:rPr>
                <a:t>0</a:t>
              </a:r>
              <a:r>
                <a:rPr lang="en-US" altLang="zh-CN" sz="2400" b="1" kern="0" dirty="0">
                  <a:solidFill>
                    <a:srgbClr val="FFFFFF"/>
                  </a:solidFill>
                  <a:latin typeface="Arial" panose="020B0604020202020204"/>
                </a:rPr>
                <a:t>1</a:t>
              </a:r>
              <a:endParaRPr lang="en-US" sz="2400" kern="0" dirty="0">
                <a:solidFill>
                  <a:srgbClr val="FFFFFF"/>
                </a:solidFill>
                <a:latin typeface="Arial" panose="020B0604020202020204"/>
              </a:endParaRPr>
            </a:p>
          </p:txBody>
        </p:sp>
      </p:grpSp>
      <p:pic>
        <p:nvPicPr>
          <p:cNvPr id="5" name="图片 4"/>
          <p:cNvPicPr>
            <a:picLocks noChangeAspect="1"/>
          </p:cNvPicPr>
          <p:nvPr/>
        </p:nvPicPr>
        <p:blipFill>
          <a:blip r:embed="rId2"/>
          <a:stretch>
            <a:fillRect/>
          </a:stretch>
        </p:blipFill>
        <p:spPr>
          <a:xfrm>
            <a:off x="762028" y="1614352"/>
            <a:ext cx="3325522" cy="1981245"/>
          </a:xfrm>
          <a:prstGeom prst="rect">
            <a:avLst/>
          </a:prstGeom>
        </p:spPr>
      </p:pic>
      <p:pic>
        <p:nvPicPr>
          <p:cNvPr id="6" name="图片 5"/>
          <p:cNvPicPr>
            <a:picLocks noChangeAspect="1"/>
          </p:cNvPicPr>
          <p:nvPr/>
        </p:nvPicPr>
        <p:blipFill>
          <a:blip r:embed="rId3"/>
          <a:stretch>
            <a:fillRect/>
          </a:stretch>
        </p:blipFill>
        <p:spPr>
          <a:xfrm>
            <a:off x="5199985" y="1614352"/>
            <a:ext cx="2711238" cy="2100740"/>
          </a:xfrm>
          <a:prstGeom prst="rect">
            <a:avLst/>
          </a:prstGeom>
        </p:spPr>
      </p:pic>
      <p:sp>
        <p:nvSpPr>
          <p:cNvPr id="7" name="文本框 6"/>
          <p:cNvSpPr txBox="1"/>
          <p:nvPr/>
        </p:nvSpPr>
        <p:spPr>
          <a:xfrm>
            <a:off x="663607" y="3756421"/>
            <a:ext cx="3325522" cy="646331"/>
          </a:xfrm>
          <a:prstGeom prst="rect">
            <a:avLst/>
          </a:prstGeom>
          <a:noFill/>
        </p:spPr>
        <p:txBody>
          <a:bodyPr wrap="square" rtlCol="0">
            <a:spAutoFit/>
          </a:bodyPr>
          <a:lstStyle/>
          <a:p>
            <a:r>
              <a:rPr lang="zh-CN" altLang="en-US" sz="1200" dirty="0"/>
              <a:t>人类头部最外层是头发，头发下面是头皮，然后你以为接下来就到颅骨了</a:t>
            </a:r>
            <a:r>
              <a:rPr lang="en-US" altLang="zh-CN" sz="1200" dirty="0"/>
              <a:t>——</a:t>
            </a:r>
            <a:r>
              <a:rPr lang="zh-CN" altLang="en-US" sz="1200" dirty="0"/>
              <a:t>但其实中间还有大概 </a:t>
            </a:r>
            <a:r>
              <a:rPr lang="en-US" altLang="zh-CN" sz="1200" dirty="0"/>
              <a:t>19 </a:t>
            </a:r>
            <a:r>
              <a:rPr lang="zh-CN" altLang="en-US" sz="1200" dirty="0"/>
              <a:t>层东西才到颅骨。</a:t>
            </a:r>
            <a:endParaRPr lang="zh-CN" altLang="en-US" sz="1200" dirty="0"/>
          </a:p>
        </p:txBody>
      </p:sp>
      <p:sp>
        <p:nvSpPr>
          <p:cNvPr id="8" name="文本框 7"/>
          <p:cNvSpPr txBox="1"/>
          <p:nvPr/>
        </p:nvSpPr>
        <p:spPr>
          <a:xfrm>
            <a:off x="5055973" y="3756421"/>
            <a:ext cx="3096258" cy="646331"/>
          </a:xfrm>
          <a:prstGeom prst="rect">
            <a:avLst/>
          </a:prstGeom>
          <a:noFill/>
        </p:spPr>
        <p:txBody>
          <a:bodyPr wrap="square" rtlCol="0">
            <a:spAutoFit/>
          </a:bodyPr>
          <a:lstStyle/>
          <a:p>
            <a:r>
              <a:rPr lang="zh-CN" altLang="en-US" sz="1200" dirty="0"/>
              <a:t>在你的颅骨和大脑之间，又有这样一堆的东西在颅骨下面，大脑被三层薄膜包裹着，它们分别是硬脑膜、蛛网膜、软脑膜。</a:t>
            </a:r>
            <a:endParaRPr lang="zh-CN" altLang="en-US" sz="1200" dirty="0"/>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1" cstate="screen"/>
          <a:stretch>
            <a:fillRect/>
          </a:stretch>
        </p:blipFill>
        <p:spPr>
          <a:xfrm rot="7119271">
            <a:off x="-843651" y="-2354956"/>
            <a:ext cx="4998338" cy="2811565"/>
          </a:xfrm>
          <a:prstGeom prst="rect">
            <a:avLst/>
          </a:prstGeom>
        </p:spPr>
      </p:pic>
      <p:pic>
        <p:nvPicPr>
          <p:cNvPr id="9" name="图片 8"/>
          <p:cNvPicPr>
            <a:picLocks noChangeAspect="1"/>
          </p:cNvPicPr>
          <p:nvPr/>
        </p:nvPicPr>
        <p:blipFill>
          <a:blip r:embed="rId2"/>
          <a:stretch>
            <a:fillRect/>
          </a:stretch>
        </p:blipFill>
        <p:spPr>
          <a:xfrm>
            <a:off x="559749" y="782607"/>
            <a:ext cx="3276810" cy="2270837"/>
          </a:xfrm>
          <a:prstGeom prst="rect">
            <a:avLst/>
          </a:prstGeom>
        </p:spPr>
      </p:pic>
      <p:pic>
        <p:nvPicPr>
          <p:cNvPr id="10" name="图片 9"/>
          <p:cNvPicPr>
            <a:picLocks noChangeAspect="1"/>
          </p:cNvPicPr>
          <p:nvPr/>
        </p:nvPicPr>
        <p:blipFill>
          <a:blip r:embed="rId3"/>
          <a:stretch>
            <a:fillRect/>
          </a:stretch>
        </p:blipFill>
        <p:spPr>
          <a:xfrm>
            <a:off x="4445861" y="1080036"/>
            <a:ext cx="4328330" cy="1750173"/>
          </a:xfrm>
          <a:prstGeom prst="rect">
            <a:avLst/>
          </a:prstGeom>
        </p:spPr>
      </p:pic>
      <p:sp>
        <p:nvSpPr>
          <p:cNvPr id="11" name="文本框 10"/>
          <p:cNvSpPr txBox="1"/>
          <p:nvPr/>
        </p:nvSpPr>
        <p:spPr>
          <a:xfrm>
            <a:off x="1871783" y="3456234"/>
            <a:ext cx="5216284" cy="646331"/>
          </a:xfrm>
          <a:prstGeom prst="rect">
            <a:avLst/>
          </a:prstGeom>
          <a:noFill/>
        </p:spPr>
        <p:txBody>
          <a:bodyPr wrap="square" rtlCol="0">
            <a:spAutoFit/>
          </a:bodyPr>
          <a:lstStyle/>
          <a:p>
            <a:r>
              <a:rPr lang="zh-CN" altLang="en-US" sz="1200" dirty="0"/>
              <a:t>作为整个大脑最重要的部位，大脑的皮质层几乎无所不能</a:t>
            </a:r>
            <a:r>
              <a:rPr lang="en-US" altLang="zh-CN" sz="1200" dirty="0"/>
              <a:t>——</a:t>
            </a:r>
            <a:r>
              <a:rPr lang="zh-CN" altLang="en-US" sz="1200" dirty="0"/>
              <a:t>它负责处理听觉、视觉及感觉信息，同时还掌管着语言、运动、思考、计划、性格等诸多方面。</a:t>
            </a:r>
            <a:endParaRPr lang="zh-CN" altLang="en-US" sz="1200" dirty="0"/>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1" cstate="screen"/>
          <a:stretch>
            <a:fillRect/>
          </a:stretch>
        </p:blipFill>
        <p:spPr>
          <a:xfrm rot="7119271">
            <a:off x="-843651" y="-2354956"/>
            <a:ext cx="4998338" cy="2811565"/>
          </a:xfrm>
          <a:prstGeom prst="rect">
            <a:avLst/>
          </a:prstGeom>
        </p:spPr>
      </p:pic>
      <p:sp>
        <p:nvSpPr>
          <p:cNvPr id="23" name="文本框 22"/>
          <p:cNvSpPr txBox="1"/>
          <p:nvPr/>
        </p:nvSpPr>
        <p:spPr>
          <a:xfrm>
            <a:off x="1788454" y="521870"/>
            <a:ext cx="1954381" cy="400110"/>
          </a:xfrm>
          <a:prstGeom prst="rect">
            <a:avLst/>
          </a:prstGeom>
          <a:noFill/>
        </p:spPr>
        <p:txBody>
          <a:bodyPr wrap="none" rtlCol="0">
            <a:spAutoFit/>
          </a:bodyPr>
          <a:lstStyle/>
          <a:p>
            <a:r>
              <a:rPr lang="zh-CN" altLang="en-US" sz="2000" spc="300" dirty="0">
                <a:solidFill>
                  <a:schemeClr val="tx1">
                    <a:lumMod val="65000"/>
                    <a:lumOff val="35000"/>
                  </a:schemeClr>
                </a:solidFill>
                <a:latin typeface="微软雅黑" panose="020B0503020204020204" pitchFamily="34" charset="-122"/>
                <a:ea typeface="微软雅黑" panose="020B0503020204020204" pitchFamily="34" charset="-122"/>
              </a:rPr>
              <a:t>脑机接口开始</a:t>
            </a:r>
            <a:endParaRPr lang="zh-CN" altLang="en-US" sz="2000" spc="3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2" name="Group 65"/>
          <p:cNvGrpSpPr/>
          <p:nvPr/>
        </p:nvGrpSpPr>
        <p:grpSpPr>
          <a:xfrm>
            <a:off x="303577" y="268051"/>
            <a:ext cx="1077431" cy="1185477"/>
            <a:chOff x="3419864" y="1304397"/>
            <a:chExt cx="1094533" cy="1209746"/>
          </a:xfrm>
          <a:solidFill>
            <a:srgbClr val="B37597"/>
          </a:solidFill>
        </p:grpSpPr>
        <p:sp>
          <p:nvSpPr>
            <p:cNvPr id="3" name="Freeform 44"/>
            <p:cNvSpPr/>
            <p:nvPr/>
          </p:nvSpPr>
          <p:spPr>
            <a:xfrm rot="16200000">
              <a:off x="3362258" y="1362003"/>
              <a:ext cx="1209746" cy="10945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rgbClr val="17B59E"/>
            </a:solidFill>
            <a:ln w="25400" cap="flat" cmpd="sng" algn="ctr">
              <a:noFill/>
              <a:prstDash val="solid"/>
            </a:ln>
            <a:effectLst/>
          </p:spPr>
          <p:txBody>
            <a:bodyPr rtlCol="0" anchor="ctr"/>
            <a:lstStyle/>
            <a:p>
              <a:pPr algn="ctr" defTabSz="1013460">
                <a:defRPr/>
              </a:pPr>
              <a:endParaRPr lang="en-US" sz="2400" kern="0" dirty="0">
                <a:solidFill>
                  <a:srgbClr val="FFFFFF"/>
                </a:solidFill>
                <a:latin typeface="Arial" panose="020B0604020202020204"/>
              </a:endParaRPr>
            </a:p>
          </p:txBody>
        </p:sp>
        <p:sp>
          <p:nvSpPr>
            <p:cNvPr id="4" name="Rectangle 47"/>
            <p:cNvSpPr/>
            <p:nvPr/>
          </p:nvSpPr>
          <p:spPr>
            <a:xfrm>
              <a:off x="3699088" y="1468512"/>
              <a:ext cx="536085" cy="471116"/>
            </a:xfrm>
            <a:prstGeom prst="rect">
              <a:avLst/>
            </a:prstGeom>
            <a:solidFill>
              <a:srgbClr val="17B59E"/>
            </a:solidFill>
          </p:spPr>
          <p:txBody>
            <a:bodyPr wrap="none">
              <a:spAutoFit/>
            </a:bodyPr>
            <a:lstStyle/>
            <a:p>
              <a:pPr algn="ctr" defTabSz="1013460">
                <a:defRPr/>
              </a:pPr>
              <a:r>
                <a:rPr lang="en-US" sz="2400" b="1" kern="0" dirty="0">
                  <a:solidFill>
                    <a:srgbClr val="FFFFFF"/>
                  </a:solidFill>
                  <a:latin typeface="Arial" panose="020B0604020202020204"/>
                </a:rPr>
                <a:t>0</a:t>
              </a:r>
              <a:r>
                <a:rPr lang="en-US" altLang="zh-CN" sz="2400" b="1" kern="0" dirty="0">
                  <a:solidFill>
                    <a:srgbClr val="FFFFFF"/>
                  </a:solidFill>
                  <a:latin typeface="Arial" panose="020B0604020202020204"/>
                </a:rPr>
                <a:t>2</a:t>
              </a:r>
              <a:endParaRPr lang="en-US" sz="2400" kern="0" dirty="0">
                <a:solidFill>
                  <a:srgbClr val="FFFFFF"/>
                </a:solidFill>
                <a:latin typeface="Arial" panose="020B0604020202020204"/>
              </a:endParaRPr>
            </a:p>
          </p:txBody>
        </p:sp>
      </p:grpSp>
      <p:sp>
        <p:nvSpPr>
          <p:cNvPr id="24" name="文本框 23"/>
          <p:cNvSpPr txBox="1"/>
          <p:nvPr/>
        </p:nvSpPr>
        <p:spPr>
          <a:xfrm>
            <a:off x="842292" y="2232132"/>
            <a:ext cx="4104342" cy="1200329"/>
          </a:xfrm>
          <a:prstGeom prst="rect">
            <a:avLst/>
          </a:prstGeom>
          <a:noFill/>
        </p:spPr>
        <p:txBody>
          <a:bodyPr wrap="square" rtlCol="0">
            <a:spAutoFit/>
          </a:bodyPr>
          <a:lstStyle/>
          <a:p>
            <a:r>
              <a:rPr lang="zh-CN" altLang="en-US" sz="1200" dirty="0"/>
              <a:t>脑机接口这个想法源于英国</a:t>
            </a:r>
            <a:r>
              <a:rPr lang="en-US" altLang="zh-CN" sz="1200" dirty="0"/>
              <a:t>Burden Neurological Institute</a:t>
            </a:r>
            <a:r>
              <a:rPr lang="zh-CN" altLang="en-US" sz="1200" dirty="0"/>
              <a:t>的</a:t>
            </a:r>
            <a:r>
              <a:rPr lang="en-US" altLang="zh-CN" sz="1200" dirty="0"/>
              <a:t>Grey Walter</a:t>
            </a:r>
            <a:r>
              <a:rPr lang="zh-CN" altLang="en-US" sz="1200" dirty="0"/>
              <a:t>医生的一次大胆尝试。</a:t>
            </a:r>
            <a:endParaRPr lang="zh-CN" altLang="en-US" sz="1200" dirty="0"/>
          </a:p>
          <a:p>
            <a:endParaRPr lang="zh-CN" altLang="en-US" sz="1200" dirty="0"/>
          </a:p>
          <a:p>
            <a:r>
              <a:rPr lang="zh-CN" altLang="en-US" sz="1200" dirty="0"/>
              <a:t>通过在大脑中植入脑机接口，瘫痪患者只要“想”活动自己的四肢，就能指挥机械四肢活动。患者的神经信号被脑机接口接收，然后命令由机械四肢执行。</a:t>
            </a:r>
            <a:endParaRPr lang="zh-CN" altLang="en-US" sz="1200" dirty="0"/>
          </a:p>
        </p:txBody>
      </p:sp>
      <p:pic>
        <p:nvPicPr>
          <p:cNvPr id="25" name="图片 24"/>
          <p:cNvPicPr>
            <a:picLocks noChangeAspect="1"/>
          </p:cNvPicPr>
          <p:nvPr/>
        </p:nvPicPr>
        <p:blipFill>
          <a:blip r:embed="rId2"/>
          <a:stretch>
            <a:fillRect/>
          </a:stretch>
        </p:blipFill>
        <p:spPr>
          <a:xfrm>
            <a:off x="5041927" y="1306675"/>
            <a:ext cx="3649566" cy="242696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1" cstate="screen"/>
          <a:stretch>
            <a:fillRect/>
          </a:stretch>
        </p:blipFill>
        <p:spPr>
          <a:xfrm rot="7119271">
            <a:off x="-843651" y="-2354956"/>
            <a:ext cx="4998338" cy="2811565"/>
          </a:xfrm>
          <a:prstGeom prst="rect">
            <a:avLst/>
          </a:prstGeom>
        </p:spPr>
      </p:pic>
      <p:sp>
        <p:nvSpPr>
          <p:cNvPr id="23" name="文本框 22"/>
          <p:cNvSpPr txBox="1"/>
          <p:nvPr/>
        </p:nvSpPr>
        <p:spPr>
          <a:xfrm>
            <a:off x="1655518" y="562906"/>
            <a:ext cx="1954381" cy="400110"/>
          </a:xfrm>
          <a:prstGeom prst="rect">
            <a:avLst/>
          </a:prstGeom>
          <a:noFill/>
        </p:spPr>
        <p:txBody>
          <a:bodyPr wrap="none" rtlCol="0">
            <a:spAutoFit/>
          </a:bodyPr>
          <a:lstStyle/>
          <a:p>
            <a:r>
              <a:rPr lang="zh-CN" altLang="en-US" sz="2000" spc="300" dirty="0">
                <a:solidFill>
                  <a:schemeClr val="tx1">
                    <a:lumMod val="65000"/>
                    <a:lumOff val="35000"/>
                  </a:schemeClr>
                </a:solidFill>
                <a:latin typeface="微软雅黑" panose="020B0503020204020204" pitchFamily="34" charset="-122"/>
                <a:ea typeface="微软雅黑" panose="020B0503020204020204" pitchFamily="34" charset="-122"/>
              </a:rPr>
              <a:t>脑机接口技术</a:t>
            </a:r>
            <a:endParaRPr lang="zh-CN" altLang="en-US" sz="2000" spc="3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2" name="Group 65"/>
          <p:cNvGrpSpPr/>
          <p:nvPr/>
        </p:nvGrpSpPr>
        <p:grpSpPr>
          <a:xfrm>
            <a:off x="303577" y="268051"/>
            <a:ext cx="1077431" cy="1185477"/>
            <a:chOff x="3419864" y="1304397"/>
            <a:chExt cx="1094533" cy="1209746"/>
          </a:xfrm>
          <a:solidFill>
            <a:srgbClr val="B37597"/>
          </a:solidFill>
        </p:grpSpPr>
        <p:sp>
          <p:nvSpPr>
            <p:cNvPr id="3" name="Freeform 44"/>
            <p:cNvSpPr/>
            <p:nvPr/>
          </p:nvSpPr>
          <p:spPr>
            <a:xfrm rot="16200000">
              <a:off x="3362258" y="1362003"/>
              <a:ext cx="1209746" cy="10945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rgbClr val="17B59E"/>
            </a:solidFill>
            <a:ln w="25400" cap="flat" cmpd="sng" algn="ctr">
              <a:noFill/>
              <a:prstDash val="solid"/>
            </a:ln>
            <a:effectLst/>
          </p:spPr>
          <p:txBody>
            <a:bodyPr rtlCol="0" anchor="ctr"/>
            <a:lstStyle/>
            <a:p>
              <a:pPr algn="ctr" defTabSz="1013460">
                <a:defRPr/>
              </a:pPr>
              <a:endParaRPr lang="en-US" sz="2400" kern="0" dirty="0">
                <a:solidFill>
                  <a:srgbClr val="FFFFFF"/>
                </a:solidFill>
                <a:latin typeface="Arial" panose="020B0604020202020204"/>
              </a:endParaRPr>
            </a:p>
          </p:txBody>
        </p:sp>
        <p:sp>
          <p:nvSpPr>
            <p:cNvPr id="4" name="Rectangle 47"/>
            <p:cNvSpPr/>
            <p:nvPr/>
          </p:nvSpPr>
          <p:spPr>
            <a:xfrm>
              <a:off x="3699088" y="1468512"/>
              <a:ext cx="536085" cy="471116"/>
            </a:xfrm>
            <a:prstGeom prst="rect">
              <a:avLst/>
            </a:prstGeom>
            <a:solidFill>
              <a:srgbClr val="17B59E"/>
            </a:solidFill>
          </p:spPr>
          <p:txBody>
            <a:bodyPr wrap="none">
              <a:spAutoFit/>
            </a:bodyPr>
            <a:lstStyle/>
            <a:p>
              <a:pPr algn="ctr" defTabSz="1013460">
                <a:defRPr/>
              </a:pPr>
              <a:r>
                <a:rPr lang="en-US" sz="2400" b="1" kern="0" dirty="0">
                  <a:solidFill>
                    <a:srgbClr val="FFFFFF"/>
                  </a:solidFill>
                  <a:latin typeface="Arial" panose="020B0604020202020204"/>
                </a:rPr>
                <a:t>0</a:t>
              </a:r>
              <a:r>
                <a:rPr lang="en-US" altLang="zh-CN" sz="2400" b="1" kern="0" dirty="0">
                  <a:solidFill>
                    <a:srgbClr val="FFFFFF"/>
                  </a:solidFill>
                  <a:latin typeface="Arial" panose="020B0604020202020204"/>
                </a:rPr>
                <a:t>3</a:t>
              </a:r>
              <a:endParaRPr lang="en-US" sz="2400" kern="0" dirty="0">
                <a:solidFill>
                  <a:srgbClr val="FFFFFF"/>
                </a:solidFill>
                <a:latin typeface="Arial" panose="020B0604020202020204"/>
              </a:endParaRPr>
            </a:p>
          </p:txBody>
        </p:sp>
      </p:grpSp>
      <p:pic>
        <p:nvPicPr>
          <p:cNvPr id="5" name="图片 4"/>
          <p:cNvPicPr>
            <a:picLocks noChangeAspect="1"/>
          </p:cNvPicPr>
          <p:nvPr/>
        </p:nvPicPr>
        <p:blipFill>
          <a:blip r:embed="rId2"/>
          <a:stretch>
            <a:fillRect/>
          </a:stretch>
        </p:blipFill>
        <p:spPr>
          <a:xfrm>
            <a:off x="277792" y="1661048"/>
            <a:ext cx="3960332" cy="2414837"/>
          </a:xfrm>
          <a:prstGeom prst="rect">
            <a:avLst/>
          </a:prstGeom>
        </p:spPr>
      </p:pic>
      <p:sp>
        <p:nvSpPr>
          <p:cNvPr id="6" name="文本框 5"/>
          <p:cNvSpPr txBox="1"/>
          <p:nvPr/>
        </p:nvSpPr>
        <p:spPr>
          <a:xfrm>
            <a:off x="4675506" y="2232132"/>
            <a:ext cx="4006552" cy="1015663"/>
          </a:xfrm>
          <a:prstGeom prst="rect">
            <a:avLst/>
          </a:prstGeom>
          <a:noFill/>
        </p:spPr>
        <p:txBody>
          <a:bodyPr wrap="square" rtlCol="0">
            <a:spAutoFit/>
          </a:bodyPr>
          <a:lstStyle/>
          <a:p>
            <a:r>
              <a:rPr lang="zh-CN" altLang="en-US" sz="1200" dirty="0"/>
              <a:t>脑机接口（</a:t>
            </a:r>
            <a:r>
              <a:rPr lang="en-US" altLang="zh-CN" sz="1200" dirty="0"/>
              <a:t>Brain-Computer Interface</a:t>
            </a:r>
            <a:r>
              <a:rPr lang="zh-CN" altLang="en-US" sz="1200" dirty="0"/>
              <a:t>， </a:t>
            </a:r>
            <a:r>
              <a:rPr lang="en-US" altLang="zh-CN" sz="1200" dirty="0"/>
              <a:t>BCI</a:t>
            </a:r>
            <a:r>
              <a:rPr lang="zh-CN" altLang="en-US" sz="1200" dirty="0"/>
              <a:t>）：</a:t>
            </a:r>
            <a:endParaRPr lang="en-US" altLang="zh-CN" sz="1200" dirty="0"/>
          </a:p>
          <a:p>
            <a:endParaRPr lang="en-US" altLang="zh-CN" sz="1200" dirty="0"/>
          </a:p>
          <a:p>
            <a:r>
              <a:rPr lang="zh-CN" altLang="en-US" sz="1200" dirty="0"/>
              <a:t>它是在人或动物脑（或者脑细胞的培养物）与计算机或其他电子设备之间建立的不依赖于常规大脑信息输出通路</a:t>
            </a:r>
            <a:r>
              <a:rPr lang="en-US" altLang="zh-CN" sz="1200" dirty="0"/>
              <a:t>(</a:t>
            </a:r>
            <a:r>
              <a:rPr lang="zh-CN" altLang="en-US" sz="1200" dirty="0"/>
              <a:t>外周神经和肌肉组织</a:t>
            </a:r>
            <a:r>
              <a:rPr lang="en-US" altLang="zh-CN" sz="1200" dirty="0"/>
              <a:t>)</a:t>
            </a:r>
            <a:r>
              <a:rPr lang="zh-CN" altLang="en-US" sz="1200" dirty="0"/>
              <a:t>的一种全新通讯和控制技术。</a:t>
            </a:r>
            <a:endParaRPr lang="zh-CN" altLang="en-US" sz="1200" dirty="0"/>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1" cstate="screen"/>
          <a:stretch>
            <a:fillRect/>
          </a:stretch>
        </p:blipFill>
        <p:spPr>
          <a:xfrm rot="7119271">
            <a:off x="-843651" y="-2354956"/>
            <a:ext cx="4998338" cy="2811565"/>
          </a:xfrm>
          <a:prstGeom prst="rect">
            <a:avLst/>
          </a:prstGeom>
        </p:spPr>
      </p:pic>
      <p:sp>
        <p:nvSpPr>
          <p:cNvPr id="7" name="文本框 6"/>
          <p:cNvSpPr txBox="1"/>
          <p:nvPr/>
        </p:nvSpPr>
        <p:spPr>
          <a:xfrm>
            <a:off x="1360952" y="3384228"/>
            <a:ext cx="6237946" cy="1015663"/>
          </a:xfrm>
          <a:prstGeom prst="rect">
            <a:avLst/>
          </a:prstGeom>
          <a:noFill/>
        </p:spPr>
        <p:txBody>
          <a:bodyPr wrap="square" rtlCol="0">
            <a:spAutoFit/>
          </a:bodyPr>
          <a:lstStyle/>
          <a:p>
            <a:r>
              <a:rPr lang="zh-CN" altLang="en-US" sz="1200" dirty="0"/>
              <a:t>“脑”意指有机生命形式的脑或神经系统，而并非仅仅是“</a:t>
            </a:r>
            <a:r>
              <a:rPr lang="en-US" altLang="zh-CN" sz="1200" dirty="0"/>
              <a:t>mind”</a:t>
            </a:r>
            <a:r>
              <a:rPr lang="zh-CN" altLang="en-US" sz="1200" dirty="0"/>
              <a:t>（抽象的心智）。</a:t>
            </a:r>
            <a:endParaRPr lang="en-US" altLang="zh-CN" sz="1200" dirty="0"/>
          </a:p>
          <a:p>
            <a:endParaRPr lang="en-US" altLang="zh-CN" sz="1200" dirty="0"/>
          </a:p>
          <a:p>
            <a:r>
              <a:rPr lang="zh-CN" altLang="en-US" sz="1200" dirty="0"/>
              <a:t>“机”意指任何处理或计算的设备，其形式可以从简单电路到硅芯片到外部设备和轮椅。</a:t>
            </a:r>
            <a:endParaRPr lang="en-US" altLang="zh-CN" sz="1200" dirty="0"/>
          </a:p>
          <a:p>
            <a:endParaRPr lang="en-US" altLang="zh-CN" sz="1200" dirty="0"/>
          </a:p>
          <a:p>
            <a:r>
              <a:rPr lang="zh-CN" altLang="en-US" sz="1200" dirty="0"/>
              <a:t>“接口” </a:t>
            </a:r>
            <a:r>
              <a:rPr lang="en-US" altLang="zh-CN" sz="1200" dirty="0"/>
              <a:t>= “</a:t>
            </a:r>
            <a:r>
              <a:rPr lang="zh-CN" altLang="en-US" sz="1200" dirty="0"/>
              <a:t>用于信息交换的中介物”。</a:t>
            </a:r>
            <a:endParaRPr lang="en-US" altLang="zh-CN" sz="1200" dirty="0"/>
          </a:p>
        </p:txBody>
      </p:sp>
      <p:sp>
        <p:nvSpPr>
          <p:cNvPr id="8" name="文本框 7"/>
          <p:cNvSpPr txBox="1"/>
          <p:nvPr/>
        </p:nvSpPr>
        <p:spPr>
          <a:xfrm>
            <a:off x="1763527" y="362190"/>
            <a:ext cx="5256438" cy="400110"/>
          </a:xfrm>
          <a:prstGeom prst="rect">
            <a:avLst/>
          </a:prstGeom>
          <a:noFill/>
        </p:spPr>
        <p:txBody>
          <a:bodyPr wrap="square" rtlCol="0">
            <a:spAutoFit/>
          </a:bodyPr>
          <a:lstStyle/>
          <a:p>
            <a:r>
              <a:rPr lang="zh-CN" altLang="en-US" sz="2000" dirty="0"/>
              <a:t>“脑机接口”的定义</a:t>
            </a:r>
            <a:r>
              <a:rPr lang="en-US" altLang="zh-CN" sz="2000" dirty="0"/>
              <a:t>=“</a:t>
            </a:r>
            <a:r>
              <a:rPr lang="zh-CN" altLang="en-US" sz="2000" dirty="0"/>
              <a:t>脑”</a:t>
            </a:r>
            <a:r>
              <a:rPr lang="en-US" altLang="zh-CN" sz="2000" dirty="0"/>
              <a:t>+</a:t>
            </a:r>
            <a:r>
              <a:rPr lang="zh-CN" altLang="en-US" sz="2000" dirty="0"/>
              <a:t>机“</a:t>
            </a:r>
            <a:r>
              <a:rPr lang="en-US" altLang="zh-CN" sz="2000" dirty="0"/>
              <a:t>+”</a:t>
            </a:r>
            <a:r>
              <a:rPr lang="zh-CN" altLang="en-US" sz="2000" dirty="0"/>
              <a:t>接口”。</a:t>
            </a:r>
            <a:endParaRPr lang="zh-CN" altLang="en-US" sz="2000" dirty="0"/>
          </a:p>
        </p:txBody>
      </p:sp>
      <p:pic>
        <p:nvPicPr>
          <p:cNvPr id="9" name="图片 8"/>
          <p:cNvPicPr>
            <a:picLocks noChangeAspect="1"/>
          </p:cNvPicPr>
          <p:nvPr/>
        </p:nvPicPr>
        <p:blipFill>
          <a:blip r:embed="rId2"/>
          <a:stretch>
            <a:fillRect/>
          </a:stretch>
        </p:blipFill>
        <p:spPr>
          <a:xfrm>
            <a:off x="1655518" y="924785"/>
            <a:ext cx="5472456" cy="213447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rot="9104315">
            <a:off x="-1534324" y="-1977383"/>
            <a:ext cx="8960556" cy="5040313"/>
          </a:xfrm>
          <a:prstGeom prst="rect">
            <a:avLst/>
          </a:prstGeom>
        </p:spPr>
      </p:pic>
      <p:pic>
        <p:nvPicPr>
          <p:cNvPr id="6" name="图片 5"/>
          <p:cNvPicPr>
            <a:picLocks noChangeAspect="1"/>
          </p:cNvPicPr>
          <p:nvPr/>
        </p:nvPicPr>
        <p:blipFill>
          <a:blip r:embed="rId1"/>
          <a:stretch>
            <a:fillRect/>
          </a:stretch>
        </p:blipFill>
        <p:spPr>
          <a:xfrm rot="9788566">
            <a:off x="-958275" y="-1041304"/>
            <a:ext cx="8960556" cy="5040313"/>
          </a:xfrm>
          <a:prstGeom prst="rect">
            <a:avLst/>
          </a:prstGeom>
        </p:spPr>
      </p:pic>
      <p:pic>
        <p:nvPicPr>
          <p:cNvPr id="3" name="图片 2"/>
          <p:cNvPicPr>
            <a:picLocks noChangeAspect="1"/>
          </p:cNvPicPr>
          <p:nvPr/>
        </p:nvPicPr>
        <p:blipFill>
          <a:blip r:embed="rId1"/>
          <a:stretch>
            <a:fillRect/>
          </a:stretch>
        </p:blipFill>
        <p:spPr>
          <a:xfrm rot="9104315">
            <a:off x="-1269392" y="-843297"/>
            <a:ext cx="8960556" cy="5040313"/>
          </a:xfrm>
          <a:prstGeom prst="rect">
            <a:avLst/>
          </a:prstGeom>
        </p:spPr>
      </p:pic>
      <p:pic>
        <p:nvPicPr>
          <p:cNvPr id="4" name="图片 3"/>
          <p:cNvPicPr>
            <a:picLocks noChangeAspect="1"/>
          </p:cNvPicPr>
          <p:nvPr/>
        </p:nvPicPr>
        <p:blipFill>
          <a:blip r:embed="rId1"/>
          <a:stretch>
            <a:fillRect/>
          </a:stretch>
        </p:blipFill>
        <p:spPr>
          <a:xfrm rot="9788566">
            <a:off x="-693343" y="38788"/>
            <a:ext cx="8960556" cy="5040313"/>
          </a:xfrm>
          <a:prstGeom prst="rect">
            <a:avLst/>
          </a:prstGeom>
        </p:spPr>
      </p:pic>
      <p:sp>
        <p:nvSpPr>
          <p:cNvPr id="7" name="椭圆 6"/>
          <p:cNvSpPr/>
          <p:nvPr/>
        </p:nvSpPr>
        <p:spPr>
          <a:xfrm>
            <a:off x="6640105" y="1962119"/>
            <a:ext cx="1440120" cy="1440120"/>
          </a:xfrm>
          <a:prstGeom prst="ellipse">
            <a:avLst/>
          </a:prstGeom>
          <a:solidFill>
            <a:srgbClr val="59595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dirty="0">
                <a:latin typeface="微软雅黑" panose="020B0503020204020204" pitchFamily="34" charset="-122"/>
                <a:ea typeface="微软雅黑" panose="020B0503020204020204" pitchFamily="34" charset="-122"/>
              </a:rPr>
              <a:t>2</a:t>
            </a:r>
            <a:endParaRPr lang="zh-CN" altLang="en-US" sz="60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5705567" y="3707672"/>
            <a:ext cx="2967479" cy="523220"/>
          </a:xfrm>
          <a:prstGeom prst="rect">
            <a:avLst/>
          </a:prstGeom>
          <a:noFill/>
        </p:spPr>
        <p:txBody>
          <a:bodyPr wrap="none" rtlCol="0">
            <a:spAutoFit/>
          </a:bodyPr>
          <a:lstStyle/>
          <a:p>
            <a:r>
              <a:rPr lang="zh-CN" altLang="en-US" sz="2800" spc="300" dirty="0">
                <a:solidFill>
                  <a:srgbClr val="17B59E"/>
                </a:solidFill>
                <a:latin typeface="微软雅黑" panose="020B0503020204020204" pitchFamily="34" charset="-122"/>
                <a:ea typeface="微软雅黑" panose="020B0503020204020204" pitchFamily="34" charset="-122"/>
              </a:rPr>
              <a:t>脑机接口的实现</a:t>
            </a:r>
            <a:endParaRPr lang="zh-CN" altLang="en-US" sz="2800" spc="300" dirty="0">
              <a:solidFill>
                <a:srgbClr val="17B59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8"/>
                                        </p:tgtEl>
                                        <p:attrNameLst>
                                          <p:attrName>ppt_y</p:attrName>
                                        </p:attrNameLst>
                                      </p:cBhvr>
                                      <p:tavLst>
                                        <p:tav tm="0">
                                          <p:val>
                                            <p:strVal val="#ppt_y"/>
                                          </p:val>
                                        </p:tav>
                                        <p:tav tm="100000">
                                          <p:val>
                                            <p:strVal val="#ppt_y"/>
                                          </p:val>
                                        </p:tav>
                                      </p:tavLst>
                                    </p:anim>
                                    <p:anim calcmode="lin" valueType="num">
                                      <p:cBhvr>
                                        <p:cTn id="15"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theme/theme1.xml><?xml version="1.0" encoding="utf-8"?>
<a:theme xmlns:a="http://schemas.openxmlformats.org/drawingml/2006/main" name="第一PPT，www.1ppt.com">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2403</Words>
  <Application>WPS 演示</Application>
  <PresentationFormat>自定义</PresentationFormat>
  <Paragraphs>202</Paragraphs>
  <Slides>23</Slides>
  <Notes>23</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23</vt:i4>
      </vt:variant>
    </vt:vector>
  </HeadingPairs>
  <TitlesOfParts>
    <vt:vector size="35" baseType="lpstr">
      <vt:lpstr>Arial</vt:lpstr>
      <vt:lpstr>宋体</vt:lpstr>
      <vt:lpstr>Wingdings</vt:lpstr>
      <vt:lpstr>Calibri</vt:lpstr>
      <vt:lpstr>微软雅黑</vt:lpstr>
      <vt:lpstr>Arial</vt:lpstr>
      <vt:lpstr>Calibri</vt:lpstr>
      <vt:lpstr>华文细黑</vt:lpstr>
      <vt:lpstr>Arial Unicode MS</vt:lpstr>
      <vt:lpstr>Calibri Light</vt:lpstr>
      <vt:lpstr>Times New Roman</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工作总结汇报</dc:title>
  <dc:creator>user</dc:creator>
  <cp:keywords>user</cp:keywords>
  <dc:description>user</dc:description>
  <cp:lastModifiedBy>王荣胜</cp:lastModifiedBy>
  <cp:revision>20</cp:revision>
  <dcterms:created xsi:type="dcterms:W3CDTF">2017-05-18T11:30:00Z</dcterms:created>
  <dcterms:modified xsi:type="dcterms:W3CDTF">2020-10-30T00:17:08Z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2052-11.3.0.9228</vt:lpwstr>
  </property>
</Properties>
</file>